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2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638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99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06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69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4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79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7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28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95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00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1DABC-6FA2-4F30-A0AE-1D8C2B79A5ED}" type="datetimeFigureOut">
              <a:rPr lang="en-GB" smtClean="0"/>
              <a:t>21/09/2015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F2EB9-E715-449B-9EF9-C23CE3E5D3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2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846640" cy="2547714"/>
          </a:xfrm>
        </p:spPr>
        <p:txBody>
          <a:bodyPr>
            <a:noAutofit/>
          </a:bodyPr>
          <a:lstStyle/>
          <a:p>
            <a:r>
              <a:rPr lang="en-GB" sz="6000" b="1" dirty="0" smtClean="0"/>
              <a:t>Mon Site: www.gtftraining.com</a:t>
            </a:r>
            <a:endParaRPr lang="en-GB" sz="60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208912" cy="1752600"/>
          </a:xfrm>
        </p:spPr>
        <p:txBody>
          <a:bodyPr>
            <a:noAutofit/>
          </a:bodyPr>
          <a:lstStyle/>
          <a:p>
            <a:r>
              <a:rPr lang="en-GB" sz="6000" b="1" dirty="0" smtClean="0">
                <a:solidFill>
                  <a:schemeClr val="tx1"/>
                </a:solidFill>
              </a:rPr>
              <a:t>Mon </a:t>
            </a:r>
            <a:r>
              <a:rPr lang="en-GB" sz="6000" b="1" dirty="0" err="1" smtClean="0">
                <a:solidFill>
                  <a:schemeClr val="tx1"/>
                </a:solidFill>
              </a:rPr>
              <a:t>Mél</a:t>
            </a:r>
            <a:r>
              <a:rPr lang="en-GB" sz="6000" b="1" dirty="0" smtClean="0">
                <a:solidFill>
                  <a:schemeClr val="tx1"/>
                </a:solidFill>
              </a:rPr>
              <a:t>: grainne@gtftraining.com</a:t>
            </a:r>
            <a:endParaRPr lang="en-GB" sz="6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2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Mon Site: www.gtftraining.com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 Site: www.gtftraining.com</dc:title>
  <dc:creator>user</dc:creator>
  <cp:lastModifiedBy>user</cp:lastModifiedBy>
  <cp:revision>1</cp:revision>
  <dcterms:created xsi:type="dcterms:W3CDTF">2015-09-21T09:45:17Z</dcterms:created>
  <dcterms:modified xsi:type="dcterms:W3CDTF">2015-09-21T09:45:39Z</dcterms:modified>
</cp:coreProperties>
</file>