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626FD-F5F1-4A9B-AB48-97FEAD36D8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65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45A09-B0B6-4D0F-8411-03FB523FF3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13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70DA4-B65F-48D3-AD2C-42E036B63A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39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AECD1-B669-45AE-A608-AE2E458C63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59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2CC70-EB96-47A3-9E1B-9D745C9AA0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1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B16C8-5983-44B2-ACE6-50C294CE5B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73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1BAE2-0E48-4FBC-A398-635AFF9FCB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538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175A5-759D-4142-8DFF-941E4942D4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17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2896E-BA97-421F-9CFF-5741876DD0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58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EBEBF-FE7C-4E4C-8368-0FAD686205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75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4DF9A-27D5-4DBD-B4D4-BBA8539528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49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863A6AF-169A-417A-81F2-F7038A9E3F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15600" smtClean="0"/>
              <a:t>Le Corps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Tahoma" pitchFamily="34" charset="0"/>
              </a:rPr>
              <a:t>La t</a:t>
            </a:r>
            <a:r>
              <a:rPr lang="en-US" smtClean="0">
                <a:latin typeface="Tahoma" pitchFamily="34" charset="0"/>
              </a:rPr>
              <a:t>ête</a:t>
            </a:r>
          </a:p>
        </p:txBody>
      </p:sp>
      <p:pic>
        <p:nvPicPr>
          <p:cNvPr id="3076" name="Picture 4" descr="pe0701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060575"/>
            <a:ext cx="4248150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5288" y="1484313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Les yeux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084888" y="981075"/>
            <a:ext cx="2519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Les cheveux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50825" y="4076700"/>
            <a:ext cx="2160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Les oreilles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948488" y="2924175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 nez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300788" y="5084763"/>
            <a:ext cx="2519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La bouche</a:t>
            </a:r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1403350" y="1700213"/>
            <a:ext cx="2520950" cy="17287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1547813" y="3716338"/>
            <a:ext cx="1079500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 flipH="1">
            <a:off x="5435600" y="1268413"/>
            <a:ext cx="792163" cy="11525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>
            <a:off x="4500563" y="3141663"/>
            <a:ext cx="2447925" cy="1079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H="1" flipV="1">
            <a:off x="4643438" y="4724400"/>
            <a:ext cx="1657350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/>
      <p:bldP spid="3078" grpId="0"/>
      <p:bldP spid="3080" grpId="0"/>
      <p:bldP spid="3081" grpId="0"/>
      <p:bldP spid="3082" grpId="0"/>
      <p:bldP spid="3083" grpId="0" animBg="1"/>
      <p:bldP spid="3084" grpId="0" animBg="1"/>
      <p:bldP spid="3085" grpId="0" animBg="1"/>
      <p:bldP spid="3086" grpId="0" animBg="1"/>
      <p:bldP spid="30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Le bras</a:t>
            </a:r>
          </a:p>
        </p:txBody>
      </p:sp>
      <p:pic>
        <p:nvPicPr>
          <p:cNvPr id="5124" name="Picture 4" descr="a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636838"/>
            <a:ext cx="4241800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9750" y="4652963"/>
            <a:ext cx="2447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 coude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292725" y="4868863"/>
            <a:ext cx="2879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Les doigts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435600" y="1700213"/>
            <a:ext cx="2232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 pouce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7524750" y="335756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La main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55650" y="1628775"/>
            <a:ext cx="18716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Tahoma" pitchFamily="34" charset="0"/>
              </a:rPr>
              <a:t>L’</a:t>
            </a:r>
            <a:r>
              <a:rPr lang="en-US">
                <a:latin typeface="Tahoma" pitchFamily="34" charset="0"/>
              </a:rPr>
              <a:t>épaule</a:t>
            </a: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692275" y="1844675"/>
            <a:ext cx="1295400" cy="12969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5940425" y="2060575"/>
            <a:ext cx="71438" cy="10080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V="1">
            <a:off x="1692275" y="3429000"/>
            <a:ext cx="2808288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V="1">
            <a:off x="5724525" y="3357563"/>
            <a:ext cx="719138" cy="15843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flipH="1" flipV="1">
            <a:off x="6011863" y="3284538"/>
            <a:ext cx="1584325" cy="730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5" grpId="0"/>
      <p:bldP spid="5126" grpId="0"/>
      <p:bldP spid="5133" grpId="0"/>
      <p:bldP spid="5135" grpId="0"/>
      <p:bldP spid="5136" grpId="0" animBg="1"/>
      <p:bldP spid="5137" grpId="0" animBg="1"/>
      <p:bldP spid="5139" grpId="0" animBg="1"/>
      <p:bldP spid="5140" grpId="0" animBg="1"/>
      <p:bldP spid="51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La jambe</a:t>
            </a:r>
          </a:p>
        </p:txBody>
      </p:sp>
      <p:pic>
        <p:nvPicPr>
          <p:cNvPr id="6148" name="Picture 4" descr="MCj021148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52" b="15691"/>
          <a:stretch>
            <a:fillRect/>
          </a:stretch>
        </p:blipFill>
        <p:spPr bwMode="auto">
          <a:xfrm>
            <a:off x="3708400" y="1268413"/>
            <a:ext cx="1889125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55650" y="5373688"/>
            <a:ext cx="25923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L’orteil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659563" y="1412875"/>
            <a:ext cx="2233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 genou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300788" y="4076700"/>
            <a:ext cx="2592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Le pied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>
            <a:off x="4572000" y="1700213"/>
            <a:ext cx="2087563" cy="9366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1547813" y="5445125"/>
            <a:ext cx="2808287" cy="3603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4643438" y="4292600"/>
            <a:ext cx="1728787" cy="12239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9" grpId="0"/>
      <p:bldP spid="6150" grpId="0"/>
      <p:bldP spid="6151" grpId="0"/>
      <p:bldP spid="6152" grpId="0" animBg="1"/>
      <p:bldP spid="6153" grpId="0" animBg="1"/>
      <p:bldP spid="61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Jacques a dit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frottez vos cheveux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levez-vous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asseyez-vous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battez vos mains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cliquez vos doigts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frappez avec vos pieds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ondulez vos bras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touchez vos oreilles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Tahoma" pitchFamily="34" charset="0"/>
              </a:rPr>
              <a:t>T</a:t>
            </a:r>
            <a:r>
              <a:rPr lang="en-US" smtClean="0">
                <a:latin typeface="Tahoma" pitchFamily="34" charset="0"/>
              </a:rPr>
              <a:t>ête, </a:t>
            </a:r>
            <a:r>
              <a:rPr lang="en-US" smtClean="0">
                <a:solidFill>
                  <a:schemeClr val="tx1"/>
                </a:solidFill>
              </a:rPr>
              <a:t>épaule, genou et orteils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>
                <a:latin typeface="Tahoma" pitchFamily="34" charset="0"/>
              </a:rPr>
              <a:t>T</a:t>
            </a:r>
            <a:r>
              <a:rPr lang="en-US" smtClean="0">
                <a:latin typeface="Tahoma" pitchFamily="34" charset="0"/>
              </a:rPr>
              <a:t>ête, </a:t>
            </a:r>
            <a:r>
              <a:rPr lang="en-US" smtClean="0"/>
              <a:t>épaule, genou et orteils</a:t>
            </a:r>
          </a:p>
          <a:p>
            <a:pPr eaLnBrk="1" hangingPunct="1">
              <a:buFontTx/>
              <a:buNone/>
            </a:pPr>
            <a:r>
              <a:rPr lang="en-US" smtClean="0"/>
              <a:t>genou et orteils</a:t>
            </a:r>
          </a:p>
          <a:p>
            <a:pPr eaLnBrk="1" hangingPunct="1">
              <a:buFontTx/>
              <a:buNone/>
            </a:pPr>
            <a:r>
              <a:rPr lang="en-GB" smtClean="0">
                <a:latin typeface="Tahoma" pitchFamily="34" charset="0"/>
              </a:rPr>
              <a:t>T</a:t>
            </a:r>
            <a:r>
              <a:rPr lang="en-US" smtClean="0">
                <a:latin typeface="Tahoma" pitchFamily="34" charset="0"/>
              </a:rPr>
              <a:t>ête, </a:t>
            </a:r>
            <a:r>
              <a:rPr lang="en-US" smtClean="0"/>
              <a:t>épaule, genou et orteils</a:t>
            </a:r>
          </a:p>
          <a:p>
            <a:pPr eaLnBrk="1" hangingPunct="1">
              <a:buFontTx/>
              <a:buNone/>
            </a:pPr>
            <a:r>
              <a:rPr lang="en-US" smtClean="0"/>
              <a:t>genou et orteils</a:t>
            </a:r>
          </a:p>
          <a:p>
            <a:pPr eaLnBrk="1" hangingPunct="1">
              <a:buFontTx/>
              <a:buNone/>
            </a:pPr>
            <a:r>
              <a:rPr lang="en-US" smtClean="0"/>
              <a:t>Et yeux et oreilles et bouche et nez</a:t>
            </a:r>
          </a:p>
          <a:p>
            <a:pPr eaLnBrk="1" hangingPunct="1">
              <a:buFontTx/>
              <a:buNone/>
            </a:pPr>
            <a:r>
              <a:rPr lang="en-GB" smtClean="0">
                <a:latin typeface="Tahoma" pitchFamily="34" charset="0"/>
              </a:rPr>
              <a:t>T</a:t>
            </a:r>
            <a:r>
              <a:rPr lang="en-US" smtClean="0">
                <a:latin typeface="Tahoma" pitchFamily="34" charset="0"/>
              </a:rPr>
              <a:t>ête, </a:t>
            </a:r>
            <a:r>
              <a:rPr lang="en-US" smtClean="0"/>
              <a:t>épaule, genou et orteils</a:t>
            </a:r>
          </a:p>
          <a:p>
            <a:pPr eaLnBrk="1" hangingPunct="1">
              <a:buFontTx/>
              <a:buNone/>
            </a:pPr>
            <a:r>
              <a:rPr lang="en-US" smtClean="0"/>
              <a:t> genou et orteils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108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Tahoma</vt:lpstr>
      <vt:lpstr>Default Design</vt:lpstr>
      <vt:lpstr>Le Corps</vt:lpstr>
      <vt:lpstr>La tête</vt:lpstr>
      <vt:lpstr>Le bras</vt:lpstr>
      <vt:lpstr>La jambe</vt:lpstr>
      <vt:lpstr>Jacques a dit</vt:lpstr>
      <vt:lpstr>Tête, épaule, genou et orteils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Corps</dc:title>
  <dc:creator>Caroline Whittington</dc:creator>
  <cp:lastModifiedBy>admin</cp:lastModifiedBy>
  <cp:revision>6</cp:revision>
  <dcterms:created xsi:type="dcterms:W3CDTF">2005-12-04T23:24:04Z</dcterms:created>
  <dcterms:modified xsi:type="dcterms:W3CDTF">2013-01-15T18:55:45Z</dcterms:modified>
</cp:coreProperties>
</file>