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3" d="100"/>
          <a:sy n="53" d="100"/>
        </p:scale>
        <p:origin x="-96" y="-3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EEBB99-95AE-413B-BA2B-4FC90576C98F}" type="datetimeFigureOut">
              <a:rPr lang="en-IE" smtClean="0"/>
              <a:t>03/03/2013</a:t>
            </a:fld>
            <a:endParaRPr lang="en-IE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38B2B1-0E66-47F1-A7BE-E33DBD6A8463}" type="slidenum">
              <a:rPr lang="en-IE" smtClean="0"/>
              <a:t>‹#›</a:t>
            </a:fld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13450217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EEBB99-95AE-413B-BA2B-4FC90576C98F}" type="datetimeFigureOut">
              <a:rPr lang="en-IE" smtClean="0"/>
              <a:t>03/03/2013</a:t>
            </a:fld>
            <a:endParaRPr lang="en-IE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38B2B1-0E66-47F1-A7BE-E33DBD6A8463}" type="slidenum">
              <a:rPr lang="en-IE" smtClean="0"/>
              <a:t>‹#›</a:t>
            </a:fld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11877670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EEBB99-95AE-413B-BA2B-4FC90576C98F}" type="datetimeFigureOut">
              <a:rPr lang="en-IE" smtClean="0"/>
              <a:t>03/03/2013</a:t>
            </a:fld>
            <a:endParaRPr lang="en-IE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38B2B1-0E66-47F1-A7BE-E33DBD6A8463}" type="slidenum">
              <a:rPr lang="en-IE" smtClean="0"/>
              <a:t>‹#›</a:t>
            </a:fld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42528539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EEBB99-95AE-413B-BA2B-4FC90576C98F}" type="datetimeFigureOut">
              <a:rPr lang="en-IE" smtClean="0"/>
              <a:t>03/03/2013</a:t>
            </a:fld>
            <a:endParaRPr lang="en-IE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38B2B1-0E66-47F1-A7BE-E33DBD6A8463}" type="slidenum">
              <a:rPr lang="en-IE" smtClean="0"/>
              <a:t>‹#›</a:t>
            </a:fld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26611065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EEBB99-95AE-413B-BA2B-4FC90576C98F}" type="datetimeFigureOut">
              <a:rPr lang="en-IE" smtClean="0"/>
              <a:t>03/03/2013</a:t>
            </a:fld>
            <a:endParaRPr lang="en-IE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38B2B1-0E66-47F1-A7BE-E33DBD6A8463}" type="slidenum">
              <a:rPr lang="en-IE" smtClean="0"/>
              <a:t>‹#›</a:t>
            </a:fld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9275957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EEBB99-95AE-413B-BA2B-4FC90576C98F}" type="datetimeFigureOut">
              <a:rPr lang="en-IE" smtClean="0"/>
              <a:t>03/03/2013</a:t>
            </a:fld>
            <a:endParaRPr lang="en-IE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38B2B1-0E66-47F1-A7BE-E33DBD6A8463}" type="slidenum">
              <a:rPr lang="en-IE" smtClean="0"/>
              <a:t>‹#›</a:t>
            </a:fld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15661386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EEBB99-95AE-413B-BA2B-4FC90576C98F}" type="datetimeFigureOut">
              <a:rPr lang="en-IE" smtClean="0"/>
              <a:t>03/03/2013</a:t>
            </a:fld>
            <a:endParaRPr lang="en-IE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38B2B1-0E66-47F1-A7BE-E33DBD6A8463}" type="slidenum">
              <a:rPr lang="en-IE" smtClean="0"/>
              <a:t>‹#›</a:t>
            </a:fld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21657713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EEBB99-95AE-413B-BA2B-4FC90576C98F}" type="datetimeFigureOut">
              <a:rPr lang="en-IE" smtClean="0"/>
              <a:t>03/03/2013</a:t>
            </a:fld>
            <a:endParaRPr lang="en-IE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38B2B1-0E66-47F1-A7BE-E33DBD6A8463}" type="slidenum">
              <a:rPr lang="en-IE" smtClean="0"/>
              <a:t>‹#›</a:t>
            </a:fld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10303048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EEBB99-95AE-413B-BA2B-4FC90576C98F}" type="datetimeFigureOut">
              <a:rPr lang="en-IE" smtClean="0"/>
              <a:t>03/03/2013</a:t>
            </a:fld>
            <a:endParaRPr lang="en-IE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38B2B1-0E66-47F1-A7BE-E33DBD6A8463}" type="slidenum">
              <a:rPr lang="en-IE" smtClean="0"/>
              <a:t>‹#›</a:t>
            </a:fld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28931856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EEBB99-95AE-413B-BA2B-4FC90576C98F}" type="datetimeFigureOut">
              <a:rPr lang="en-IE" smtClean="0"/>
              <a:t>03/03/2013</a:t>
            </a:fld>
            <a:endParaRPr lang="en-IE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38B2B1-0E66-47F1-A7BE-E33DBD6A8463}" type="slidenum">
              <a:rPr lang="en-IE" smtClean="0"/>
              <a:t>‹#›</a:t>
            </a:fld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40475194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E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EEBB99-95AE-413B-BA2B-4FC90576C98F}" type="datetimeFigureOut">
              <a:rPr lang="en-IE" smtClean="0"/>
              <a:t>03/03/2013</a:t>
            </a:fld>
            <a:endParaRPr lang="en-IE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38B2B1-0E66-47F1-A7BE-E33DBD6A8463}" type="slidenum">
              <a:rPr lang="en-IE" smtClean="0"/>
              <a:t>‹#›</a:t>
            </a:fld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13879137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EEBB99-95AE-413B-BA2B-4FC90576C98F}" type="datetimeFigureOut">
              <a:rPr lang="en-IE" smtClean="0"/>
              <a:t>03/03/2013</a:t>
            </a:fld>
            <a:endParaRPr lang="en-IE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E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38B2B1-0E66-47F1-A7BE-E33DBD6A8463}" type="slidenum">
              <a:rPr lang="en-IE" smtClean="0"/>
              <a:t>‹#›</a:t>
            </a:fld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33650466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IE" dirty="0" smtClean="0"/>
              <a:t>Chez la </a:t>
            </a:r>
            <a:r>
              <a:rPr lang="en-IE" dirty="0" err="1" smtClean="0"/>
              <a:t>Pharmacie</a:t>
            </a:r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33002777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 smtClean="0"/>
              <a:t>Les Questions</a:t>
            </a:r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IE" dirty="0" smtClean="0"/>
              <a:t>What ways can she take the prescription?</a:t>
            </a:r>
          </a:p>
          <a:p>
            <a:pPr marL="514350" indent="-514350">
              <a:buFont typeface="+mj-lt"/>
              <a:buAutoNum type="arabicPeriod"/>
            </a:pPr>
            <a:r>
              <a:rPr lang="en-IE" dirty="0" smtClean="0"/>
              <a:t>Besides her social security card what does she offer the pharmacist?</a:t>
            </a:r>
          </a:p>
          <a:p>
            <a:pPr marL="514350" indent="-514350">
              <a:buFont typeface="+mj-lt"/>
              <a:buAutoNum type="arabicPeriod"/>
            </a:pPr>
            <a:r>
              <a:rPr lang="en-IE" dirty="0" smtClean="0"/>
              <a:t>What warning is the woman given?</a:t>
            </a:r>
          </a:p>
          <a:p>
            <a:pPr marL="514350" indent="-514350">
              <a:buFont typeface="+mj-lt"/>
              <a:buAutoNum type="arabicPeriod"/>
            </a:pPr>
            <a:r>
              <a:rPr lang="en-IE" dirty="0" smtClean="0"/>
              <a:t>Are there any side effects?</a:t>
            </a:r>
          </a:p>
          <a:p>
            <a:pPr marL="514350" indent="-514350">
              <a:buFont typeface="+mj-lt"/>
              <a:buAutoNum type="arabicPeriod"/>
            </a:pPr>
            <a:r>
              <a:rPr lang="en-IE" dirty="0" smtClean="0"/>
              <a:t>What is she advised not to do.</a:t>
            </a:r>
          </a:p>
          <a:p>
            <a:pPr marL="514350" indent="-514350">
              <a:buFont typeface="+mj-lt"/>
              <a:buAutoNum type="arabicPeriod"/>
            </a:pPr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33726946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216</TotalTime>
  <Words>46</Words>
  <Application>Microsoft Office PowerPoint</Application>
  <PresentationFormat>On-screen Show (4:3)</PresentationFormat>
  <Paragraphs>7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Chez la Pharmacie</vt:lpstr>
      <vt:lpstr>Les Questions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At The Chemist’s</dc:title>
  <dc:creator>admin</dc:creator>
  <cp:lastModifiedBy>admin</cp:lastModifiedBy>
  <cp:revision>7</cp:revision>
  <dcterms:created xsi:type="dcterms:W3CDTF">2013-02-27T15:59:37Z</dcterms:created>
  <dcterms:modified xsi:type="dcterms:W3CDTF">2013-03-03T16:50:44Z</dcterms:modified>
</cp:coreProperties>
</file>