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4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820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39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24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451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2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6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2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23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3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254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9F43-F8F9-4385-AB4E-1ACCB1F45893}" type="datetimeFigureOut">
              <a:rPr lang="en-IE" smtClean="0"/>
              <a:t>04/03/2013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2B1E-4F45-446B-863B-7FB9019B61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8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Faire Des </a:t>
            </a:r>
            <a:r>
              <a:rPr lang="en-IE" dirty="0" err="1" smtClean="0"/>
              <a:t>Achats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0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15616" y="1729261"/>
            <a:ext cx="7704856" cy="403244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err="1" smtClean="0"/>
              <a:t>Ça</a:t>
            </a:r>
            <a:r>
              <a:rPr lang="en-IE" sz="4000" dirty="0" smtClean="0"/>
              <a:t> sera tout?</a:t>
            </a:r>
          </a:p>
          <a:p>
            <a:pPr algn="ctr"/>
            <a:r>
              <a:rPr lang="en-IE" sz="4000" dirty="0" err="1" smtClean="0"/>
              <a:t>Ça</a:t>
            </a:r>
            <a:r>
              <a:rPr lang="en-IE" sz="4000" dirty="0" smtClean="0"/>
              <a:t> Fait €36.78</a:t>
            </a:r>
            <a:endParaRPr lang="en-IE" sz="4000" dirty="0"/>
          </a:p>
          <a:p>
            <a:pPr algn="ctr"/>
            <a:endParaRPr lang="en-IE" sz="4000" dirty="0"/>
          </a:p>
          <a:p>
            <a:pPr algn="ctr"/>
            <a:r>
              <a:rPr lang="en-IE" dirty="0" smtClean="0"/>
              <a:t> </a:t>
            </a:r>
            <a:endParaRPr lang="en-IE" dirty="0"/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 </a:t>
            </a:r>
            <a:r>
              <a:rPr lang="en-IE" sz="2800" dirty="0" err="1" smtClean="0"/>
              <a:t>Indiquer</a:t>
            </a:r>
            <a:r>
              <a:rPr lang="en-IE" sz="2800" dirty="0" smtClean="0"/>
              <a:t> le Total à Payer (le </a:t>
            </a:r>
            <a:r>
              <a:rPr lang="en-IE" sz="2800" dirty="0" err="1" smtClean="0"/>
              <a:t>vendeur</a:t>
            </a:r>
            <a:r>
              <a:rPr lang="en-IE" sz="2800" dirty="0" smtClean="0"/>
              <a:t>/la </a:t>
            </a:r>
            <a:r>
              <a:rPr lang="en-IE" sz="2800" dirty="0" err="1" smtClean="0"/>
              <a:t>vendeuse</a:t>
            </a:r>
            <a:r>
              <a:rPr lang="en-IE" sz="2800" dirty="0" smtClean="0"/>
              <a:t>)</a:t>
            </a:r>
            <a:endParaRPr lang="en-IE" sz="2800" dirty="0"/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791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15616" y="1729261"/>
            <a:ext cx="7704856" cy="4032448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0" dirty="0" smtClean="0"/>
          </a:p>
          <a:p>
            <a:pPr algn="ctr"/>
            <a:endParaRPr lang="en-IE" sz="4000" dirty="0" smtClean="0"/>
          </a:p>
          <a:p>
            <a:pPr algn="ctr"/>
            <a:r>
              <a:rPr lang="en-IE" sz="4000" dirty="0" err="1" smtClean="0"/>
              <a:t>Vous</a:t>
            </a:r>
            <a:r>
              <a:rPr lang="en-IE" sz="4000" dirty="0" smtClean="0"/>
              <a:t> </a:t>
            </a:r>
            <a:r>
              <a:rPr lang="en-IE" sz="4000" dirty="0" err="1" smtClean="0"/>
              <a:t>payez</a:t>
            </a:r>
            <a:r>
              <a:rPr lang="en-IE" sz="4000" dirty="0" smtClean="0"/>
              <a:t> comment?</a:t>
            </a:r>
          </a:p>
          <a:p>
            <a:pPr algn="ctr"/>
            <a:r>
              <a:rPr lang="en-IE" sz="4000" dirty="0" smtClean="0"/>
              <a:t>Comment </a:t>
            </a:r>
            <a:r>
              <a:rPr lang="en-IE" sz="4000" dirty="0" err="1" smtClean="0"/>
              <a:t>vous</a:t>
            </a:r>
            <a:r>
              <a:rPr lang="en-IE" sz="4000" dirty="0" smtClean="0"/>
              <a:t> </a:t>
            </a:r>
            <a:r>
              <a:rPr lang="en-IE" sz="4000" dirty="0" err="1" smtClean="0"/>
              <a:t>payez</a:t>
            </a:r>
            <a:r>
              <a:rPr lang="en-IE" sz="4000" dirty="0" smtClean="0"/>
              <a:t>?</a:t>
            </a:r>
          </a:p>
          <a:p>
            <a:pPr algn="ctr"/>
            <a:r>
              <a:rPr lang="en-IE" sz="4000" dirty="0" smtClean="0"/>
              <a:t>Comment </a:t>
            </a:r>
            <a:r>
              <a:rPr lang="en-IE" sz="4000" dirty="0" err="1" smtClean="0"/>
              <a:t>réglez-vous</a:t>
            </a:r>
            <a:r>
              <a:rPr lang="en-IE" sz="4000" dirty="0" smtClean="0"/>
              <a:t>? </a:t>
            </a:r>
          </a:p>
          <a:p>
            <a:pPr algn="ctr"/>
            <a:r>
              <a:rPr lang="en-IE" sz="4000" dirty="0" err="1"/>
              <a:t>Vous</a:t>
            </a:r>
            <a:r>
              <a:rPr lang="en-IE" sz="4000" dirty="0"/>
              <a:t> </a:t>
            </a:r>
            <a:r>
              <a:rPr lang="en-IE" sz="4000" dirty="0" err="1"/>
              <a:t>réglez</a:t>
            </a:r>
            <a:r>
              <a:rPr lang="en-IE" sz="4000" dirty="0"/>
              <a:t> </a:t>
            </a:r>
            <a:r>
              <a:rPr lang="en-IE" sz="4000" dirty="0" smtClean="0"/>
              <a:t>comment?</a:t>
            </a:r>
            <a:endParaRPr lang="en-IE" sz="4000" dirty="0"/>
          </a:p>
          <a:p>
            <a:pPr algn="ctr"/>
            <a:endParaRPr lang="en-IE" sz="4000" dirty="0" smtClean="0"/>
          </a:p>
          <a:p>
            <a:pPr algn="ctr"/>
            <a:endParaRPr lang="en-IE" sz="4000" dirty="0"/>
          </a:p>
          <a:p>
            <a:pPr algn="ctr"/>
            <a:r>
              <a:rPr lang="en-IE" dirty="0" smtClean="0"/>
              <a:t> </a:t>
            </a:r>
            <a:endParaRPr lang="en-IE" dirty="0"/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 Demander le mode de </a:t>
            </a:r>
            <a:r>
              <a:rPr lang="en-IE" sz="2800" dirty="0" err="1" smtClean="0"/>
              <a:t>Paiement</a:t>
            </a:r>
            <a:r>
              <a:rPr lang="en-IE" sz="2800" dirty="0" smtClean="0"/>
              <a:t> (le </a:t>
            </a:r>
            <a:r>
              <a:rPr lang="en-IE" sz="2800" dirty="0" err="1" smtClean="0"/>
              <a:t>vendeur</a:t>
            </a:r>
            <a:r>
              <a:rPr lang="en-IE" sz="2800" dirty="0" smtClean="0"/>
              <a:t>/la </a:t>
            </a:r>
            <a:r>
              <a:rPr lang="en-IE" sz="2800" dirty="0" err="1" smtClean="0"/>
              <a:t>vendeuse</a:t>
            </a:r>
            <a:r>
              <a:rPr lang="en-IE" sz="2800" dirty="0" smtClean="0"/>
              <a:t>)</a:t>
            </a:r>
            <a:endParaRPr lang="en-IE" sz="2800" dirty="0"/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2424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\Pictures\img24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56783" r="46998" b="6453"/>
          <a:stretch/>
        </p:blipFill>
        <p:spPr bwMode="auto">
          <a:xfrm>
            <a:off x="323528" y="548680"/>
            <a:ext cx="7992888" cy="5976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\Pictures\img24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14234" r="34427" b="42604"/>
          <a:stretch/>
        </p:blipFill>
        <p:spPr bwMode="auto">
          <a:xfrm>
            <a:off x="1043608" y="476672"/>
            <a:ext cx="7128792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2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39552" y="1268760"/>
            <a:ext cx="8136904" cy="5040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IE" sz="2400" dirty="0" smtClean="0"/>
              <a:t>Je </a:t>
            </a:r>
            <a:r>
              <a:rPr lang="en-IE" sz="2400" dirty="0" err="1" smtClean="0"/>
              <a:t>voudrais</a:t>
            </a:r>
            <a:r>
              <a:rPr lang="en-IE" sz="2400" dirty="0" smtClean="0"/>
              <a:t> le </a:t>
            </a:r>
            <a:r>
              <a:rPr lang="en-IE" sz="2400" dirty="0" err="1" smtClean="0"/>
              <a:t>dernier</a:t>
            </a:r>
            <a:r>
              <a:rPr lang="en-IE" sz="2400" dirty="0" smtClean="0"/>
              <a:t> CD de Camille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smtClean="0"/>
              <a:t>Je </a:t>
            </a:r>
            <a:r>
              <a:rPr lang="en-IE" sz="2400" dirty="0" err="1" smtClean="0"/>
              <a:t>cherche</a:t>
            </a:r>
            <a:r>
              <a:rPr lang="en-IE" sz="2400" dirty="0" smtClean="0"/>
              <a:t> la </a:t>
            </a:r>
            <a:r>
              <a:rPr lang="en-IE" sz="2400" dirty="0" err="1"/>
              <a:t>dernière</a:t>
            </a:r>
            <a:r>
              <a:rPr lang="en-IE" sz="2400" dirty="0"/>
              <a:t> </a:t>
            </a:r>
            <a:r>
              <a:rPr lang="en-IE" sz="2400" dirty="0" smtClean="0"/>
              <a:t>robe de Victoria B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/>
              <a:t>Vous</a:t>
            </a:r>
            <a:r>
              <a:rPr lang="en-IE" sz="2400" dirty="0" smtClean="0"/>
              <a:t> </a:t>
            </a:r>
            <a:r>
              <a:rPr lang="en-IE" sz="2400" dirty="0" err="1" smtClean="0"/>
              <a:t>avez</a:t>
            </a:r>
            <a:r>
              <a:rPr lang="en-IE" sz="2400" dirty="0"/>
              <a:t> </a:t>
            </a:r>
            <a:r>
              <a:rPr lang="en-IE" sz="2400" dirty="0" smtClean="0"/>
              <a:t>des </a:t>
            </a:r>
            <a:r>
              <a:rPr lang="en-IE" sz="2400" dirty="0" err="1" smtClean="0"/>
              <a:t>parapluies</a:t>
            </a:r>
            <a:r>
              <a:rPr lang="en-IE" sz="2400" dirty="0" smtClean="0"/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smtClean="0"/>
              <a:t>Je </a:t>
            </a:r>
            <a:r>
              <a:rPr lang="en-IE" sz="2400" dirty="0" err="1" smtClean="0"/>
              <a:t>désirais</a:t>
            </a:r>
            <a:r>
              <a:rPr lang="en-IE" sz="2400" dirty="0" smtClean="0"/>
              <a:t>……..</a:t>
            </a:r>
            <a:endParaRPr lang="en-IE" sz="2400" dirty="0"/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/>
              <a:t>J’aimerais</a:t>
            </a:r>
            <a:r>
              <a:rPr lang="en-IE" sz="2400" dirty="0" smtClean="0"/>
              <a:t>……..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/>
              <a:t>Est-ce</a:t>
            </a:r>
            <a:r>
              <a:rPr lang="en-IE" sz="2400" dirty="0" smtClean="0"/>
              <a:t> </a:t>
            </a:r>
            <a:r>
              <a:rPr lang="en-IE" sz="2400" dirty="0" err="1" smtClean="0"/>
              <a:t>que</a:t>
            </a:r>
            <a:r>
              <a:rPr lang="en-IE" sz="2400" dirty="0" smtClean="0"/>
              <a:t> </a:t>
            </a:r>
            <a:r>
              <a:rPr lang="en-IE" sz="2400" dirty="0" err="1" smtClean="0"/>
              <a:t>vous</a:t>
            </a:r>
            <a:r>
              <a:rPr lang="en-IE" sz="2400" dirty="0" smtClean="0"/>
              <a:t> </a:t>
            </a:r>
            <a:r>
              <a:rPr lang="en-IE" sz="2400" dirty="0" err="1" smtClean="0"/>
              <a:t>avez</a:t>
            </a:r>
            <a:r>
              <a:rPr lang="en-IE" sz="2400" dirty="0" smtClean="0"/>
              <a:t>  le roman  Da Vinci Code?  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Demander Un </a:t>
            </a:r>
            <a:r>
              <a:rPr lang="en-IE" sz="4000" b="1" dirty="0" err="1" smtClean="0">
                <a:solidFill>
                  <a:srgbClr val="FF0000"/>
                </a:solidFill>
              </a:rPr>
              <a:t>Produit</a:t>
            </a:r>
            <a:r>
              <a:rPr lang="en-IE" sz="4000" b="1" dirty="0" smtClean="0">
                <a:solidFill>
                  <a:srgbClr val="FF0000"/>
                </a:solidFill>
              </a:rPr>
              <a:t> (Client)</a:t>
            </a:r>
            <a:endParaRPr lang="en-I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899592" y="1556792"/>
            <a:ext cx="7128792" cy="460851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IE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>
                <a:solidFill>
                  <a:schemeClr val="tx1"/>
                </a:solidFill>
              </a:rPr>
              <a:t>Combien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coûte</a:t>
            </a:r>
            <a:r>
              <a:rPr lang="en-IE" sz="2400" dirty="0" smtClean="0">
                <a:solidFill>
                  <a:schemeClr val="tx1"/>
                </a:solidFill>
              </a:rPr>
              <a:t> le </a:t>
            </a:r>
            <a:r>
              <a:rPr lang="en-IE" sz="2400" dirty="0" err="1" smtClean="0">
                <a:solidFill>
                  <a:schemeClr val="tx1"/>
                </a:solidFill>
              </a:rPr>
              <a:t>disque</a:t>
            </a:r>
            <a:r>
              <a:rPr lang="en-IE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smtClean="0">
                <a:solidFill>
                  <a:schemeClr val="tx1"/>
                </a:solidFill>
              </a:rPr>
              <a:t>Il </a:t>
            </a:r>
            <a:r>
              <a:rPr lang="en-IE" sz="2400" dirty="0" err="1" smtClean="0">
                <a:solidFill>
                  <a:schemeClr val="tx1"/>
                </a:solidFill>
              </a:rPr>
              <a:t>coûte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combien</a:t>
            </a:r>
            <a:r>
              <a:rPr lang="en-IE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>
                <a:solidFill>
                  <a:schemeClr val="tx1"/>
                </a:solidFill>
              </a:rPr>
              <a:t>Ça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coûte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combien</a:t>
            </a:r>
            <a:r>
              <a:rPr lang="en-IE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>
                <a:solidFill>
                  <a:schemeClr val="tx1"/>
                </a:solidFill>
              </a:rPr>
              <a:t>ça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coûtera</a:t>
            </a:r>
            <a:r>
              <a:rPr lang="en-IE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err="1" smtClean="0">
                <a:solidFill>
                  <a:schemeClr val="tx1"/>
                </a:solidFill>
              </a:rPr>
              <a:t>Quel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</a:rPr>
              <a:t>est</a:t>
            </a:r>
            <a:r>
              <a:rPr lang="en-IE" sz="2400" dirty="0" smtClean="0">
                <a:solidFill>
                  <a:schemeClr val="tx1"/>
                </a:solidFill>
              </a:rPr>
              <a:t> le prix du roman?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2400" dirty="0" smtClean="0">
                <a:solidFill>
                  <a:schemeClr val="tx1"/>
                </a:solidFill>
              </a:rPr>
              <a:t>En total……..</a:t>
            </a:r>
          </a:p>
          <a:p>
            <a:pPr algn="ctr"/>
            <a:endParaRPr lang="en-IE" sz="24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sz="2400" dirty="0" smtClean="0">
              <a:solidFill>
                <a:schemeClr val="tx1"/>
              </a:solidFill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rgbClr val="FF0000"/>
                </a:solidFill>
              </a:rPr>
              <a:t>Demander le Prix d’ </a:t>
            </a:r>
            <a:r>
              <a:rPr lang="en-IE" sz="4000" b="1" dirty="0">
                <a:solidFill>
                  <a:srgbClr val="FF0000"/>
                </a:solidFill>
              </a:rPr>
              <a:t>u</a:t>
            </a:r>
            <a:r>
              <a:rPr lang="en-IE" sz="4000" b="1" dirty="0" smtClean="0">
                <a:solidFill>
                  <a:srgbClr val="FF0000"/>
                </a:solidFill>
              </a:rPr>
              <a:t>n </a:t>
            </a:r>
            <a:r>
              <a:rPr lang="en-IE" sz="4000" b="1" dirty="0" err="1" smtClean="0">
                <a:solidFill>
                  <a:srgbClr val="FF0000"/>
                </a:solidFill>
              </a:rPr>
              <a:t>Produit</a:t>
            </a:r>
            <a:r>
              <a:rPr lang="en-IE" sz="4000" b="1" dirty="0" smtClean="0">
                <a:solidFill>
                  <a:srgbClr val="FF0000"/>
                </a:solidFill>
              </a:rPr>
              <a:t> (Client)</a:t>
            </a:r>
            <a:endParaRPr lang="en-I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899592" y="1556792"/>
            <a:ext cx="7128792" cy="4608512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IE" sz="3200" dirty="0" err="1" smtClean="0"/>
              <a:t>Ça</a:t>
            </a:r>
            <a:r>
              <a:rPr lang="en-IE" sz="3200" dirty="0" smtClean="0"/>
              <a:t> fait </a:t>
            </a:r>
            <a:r>
              <a:rPr lang="en-IE" sz="3200" dirty="0" err="1" smtClean="0"/>
              <a:t>combien</a:t>
            </a:r>
            <a:r>
              <a:rPr lang="en-IE" sz="3200" dirty="0" smtClean="0"/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/>
              <a:t>Je </a:t>
            </a:r>
            <a:r>
              <a:rPr lang="en-IE" sz="3200" dirty="0" err="1" smtClean="0"/>
              <a:t>vous</a:t>
            </a:r>
            <a:r>
              <a:rPr lang="en-IE" sz="3200" dirty="0" smtClean="0"/>
              <a:t> </a:t>
            </a:r>
            <a:r>
              <a:rPr lang="en-IE" sz="3200" dirty="0" err="1" smtClean="0"/>
              <a:t>dois</a:t>
            </a:r>
            <a:r>
              <a:rPr lang="en-IE" sz="3200" dirty="0" smtClean="0"/>
              <a:t> </a:t>
            </a:r>
            <a:r>
              <a:rPr lang="en-IE" sz="3200" dirty="0" err="1" smtClean="0"/>
              <a:t>combien</a:t>
            </a:r>
            <a:r>
              <a:rPr lang="en-IE" sz="3200" dirty="0" smtClean="0"/>
              <a:t>?</a:t>
            </a:r>
            <a:endParaRPr lang="en-IE" sz="3200" dirty="0"/>
          </a:p>
          <a:p>
            <a:pPr algn="ctr"/>
            <a:endParaRPr lang="en-IE" sz="32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sz="32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rgbClr val="FF0000"/>
                </a:solidFill>
              </a:rPr>
              <a:t>Demander le Total à Payer (Client)</a:t>
            </a:r>
            <a:endParaRPr lang="en-IE" sz="4000" b="1" dirty="0">
              <a:solidFill>
                <a:srgbClr val="FF0000"/>
              </a:solidFill>
            </a:endParaRPr>
          </a:p>
          <a:p>
            <a:pPr algn="ctr"/>
            <a:endParaRPr lang="en-I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79513" y="1052736"/>
            <a:ext cx="8280919" cy="504056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IE" sz="32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>
                <a:solidFill>
                  <a:schemeClr val="bg1"/>
                </a:solidFill>
              </a:rPr>
              <a:t>Je </a:t>
            </a:r>
            <a:r>
              <a:rPr lang="en-IE" sz="3200" dirty="0" err="1" smtClean="0">
                <a:solidFill>
                  <a:schemeClr val="bg1"/>
                </a:solidFill>
              </a:rPr>
              <a:t>vous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err="1" smtClean="0">
                <a:solidFill>
                  <a:schemeClr val="bg1"/>
                </a:solidFill>
              </a:rPr>
              <a:t>paie</a:t>
            </a:r>
            <a:r>
              <a:rPr lang="en-IE" sz="3200" dirty="0" smtClean="0">
                <a:solidFill>
                  <a:schemeClr val="bg1"/>
                </a:solidFill>
              </a:rPr>
              <a:t> en </a:t>
            </a:r>
            <a:r>
              <a:rPr lang="en-IE" sz="3200" dirty="0" err="1" smtClean="0"/>
              <a:t>espèces</a:t>
            </a:r>
            <a:endParaRPr lang="en-IE" sz="32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/>
              <a:t>Je </a:t>
            </a:r>
            <a:r>
              <a:rPr lang="en-IE" sz="3200" dirty="0" err="1" smtClean="0"/>
              <a:t>vous</a:t>
            </a:r>
            <a:r>
              <a:rPr lang="en-IE" sz="3200" dirty="0" smtClean="0"/>
              <a:t> </a:t>
            </a:r>
            <a:r>
              <a:rPr lang="en-IE" sz="3200" dirty="0" err="1" smtClean="0"/>
              <a:t>paie</a:t>
            </a:r>
            <a:r>
              <a:rPr lang="en-IE" sz="3200" dirty="0" smtClean="0"/>
              <a:t> par </a:t>
            </a:r>
            <a:r>
              <a:rPr lang="en-IE" sz="3200" dirty="0" err="1" smtClean="0"/>
              <a:t>chèque</a:t>
            </a:r>
            <a:endParaRPr lang="en-IE" sz="32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/>
              <a:t>Je </a:t>
            </a:r>
            <a:r>
              <a:rPr lang="en-IE" sz="3200" dirty="0" err="1" smtClean="0"/>
              <a:t>vous</a:t>
            </a:r>
            <a:r>
              <a:rPr lang="en-IE" sz="3200" dirty="0" smtClean="0"/>
              <a:t> </a:t>
            </a:r>
            <a:r>
              <a:rPr lang="en-IE" sz="3200" dirty="0" err="1" smtClean="0"/>
              <a:t>paie</a:t>
            </a:r>
            <a:r>
              <a:rPr lang="en-IE" sz="3200" dirty="0" smtClean="0"/>
              <a:t> avec la(ma) carte </a:t>
            </a:r>
            <a:r>
              <a:rPr lang="en-IE" sz="3200" dirty="0" err="1" smtClean="0"/>
              <a:t>bancaire</a:t>
            </a:r>
            <a:endParaRPr lang="en-IE" sz="32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/>
              <a:t>Je </a:t>
            </a:r>
            <a:r>
              <a:rPr lang="en-IE" sz="3200" dirty="0" err="1" smtClean="0"/>
              <a:t>voudrais</a:t>
            </a:r>
            <a:r>
              <a:rPr lang="en-IE" sz="3200" dirty="0" smtClean="0"/>
              <a:t> payer ………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/>
              <a:t>Je </a:t>
            </a:r>
            <a:r>
              <a:rPr lang="en-IE" sz="3200" dirty="0" err="1" smtClean="0"/>
              <a:t>préfèrais</a:t>
            </a:r>
            <a:r>
              <a:rPr lang="en-IE" sz="3200" dirty="0" smtClean="0"/>
              <a:t> payer ………</a:t>
            </a:r>
            <a:endParaRPr lang="en-IE" sz="3200" dirty="0"/>
          </a:p>
          <a:p>
            <a:pPr marL="342900" indent="-342900" algn="ctr">
              <a:buFont typeface="+mj-lt"/>
              <a:buAutoNum type="arabicPeriod"/>
            </a:pPr>
            <a:endParaRPr lang="en-IE" sz="3200" dirty="0"/>
          </a:p>
          <a:p>
            <a:pPr algn="ctr"/>
            <a:endParaRPr lang="en-IE" sz="32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606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F0000"/>
                </a:solidFill>
              </a:rPr>
              <a:t>Dire le  Mode de </a:t>
            </a:r>
            <a:r>
              <a:rPr lang="en-IE" sz="3200" dirty="0" err="1" smtClean="0">
                <a:solidFill>
                  <a:srgbClr val="FF0000"/>
                </a:solidFill>
              </a:rPr>
              <a:t>Paiement</a:t>
            </a:r>
            <a:endParaRPr lang="en-I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15616" y="1700808"/>
            <a:ext cx="6840760" cy="4032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IE" sz="3200" dirty="0" err="1" smtClean="0">
                <a:solidFill>
                  <a:schemeClr val="bg1"/>
                </a:solidFill>
              </a:rPr>
              <a:t>Vous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err="1" smtClean="0"/>
              <a:t>désirez</a:t>
            </a:r>
            <a:r>
              <a:rPr lang="en-IE" sz="3200" dirty="0" smtClean="0"/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smtClean="0">
                <a:solidFill>
                  <a:schemeClr val="bg1"/>
                </a:solidFill>
              </a:rPr>
              <a:t>On </a:t>
            </a:r>
            <a:r>
              <a:rPr lang="en-IE" sz="3200" dirty="0" err="1" smtClean="0">
                <a:solidFill>
                  <a:schemeClr val="bg1"/>
                </a:solidFill>
              </a:rPr>
              <a:t>s’occupe</a:t>
            </a:r>
            <a:r>
              <a:rPr lang="en-IE" sz="3200" dirty="0" smtClean="0">
                <a:solidFill>
                  <a:schemeClr val="bg1"/>
                </a:solidFill>
              </a:rPr>
              <a:t> de </a:t>
            </a:r>
            <a:r>
              <a:rPr lang="en-IE" sz="3200" dirty="0" err="1" smtClean="0">
                <a:solidFill>
                  <a:schemeClr val="bg1"/>
                </a:solidFill>
              </a:rPr>
              <a:t>vous</a:t>
            </a:r>
            <a:r>
              <a:rPr lang="en-IE" sz="32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E" sz="3200" dirty="0" err="1" smtClean="0">
                <a:solidFill>
                  <a:schemeClr val="bg1"/>
                </a:solidFill>
              </a:rPr>
              <a:t>Qu’est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err="1" smtClean="0">
                <a:solidFill>
                  <a:schemeClr val="bg1"/>
                </a:solidFill>
              </a:rPr>
              <a:t>que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err="1" smtClean="0">
                <a:solidFill>
                  <a:schemeClr val="bg1"/>
                </a:solidFill>
              </a:rPr>
              <a:t>vous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err="1" smtClean="0">
                <a:solidFill>
                  <a:schemeClr val="bg1"/>
                </a:solidFill>
              </a:rPr>
              <a:t>voulez</a:t>
            </a:r>
            <a:r>
              <a:rPr lang="en-IE" sz="3200" dirty="0" smtClean="0">
                <a:solidFill>
                  <a:schemeClr val="bg1"/>
                </a:solidFill>
              </a:rPr>
              <a:t>?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/>
              <a:t>Établir</a:t>
            </a:r>
            <a:r>
              <a:rPr lang="en-IE" sz="2800" dirty="0" smtClean="0"/>
              <a:t> le contact (le </a:t>
            </a:r>
            <a:r>
              <a:rPr lang="en-IE" sz="2800" dirty="0" err="1" smtClean="0"/>
              <a:t>vendeur</a:t>
            </a:r>
            <a:r>
              <a:rPr lang="en-IE" sz="2800" dirty="0" smtClean="0"/>
              <a:t>/la </a:t>
            </a:r>
            <a:r>
              <a:rPr lang="en-IE" sz="2800" dirty="0" err="1" smtClean="0"/>
              <a:t>vendeuse</a:t>
            </a:r>
            <a:r>
              <a:rPr lang="en-IE" sz="2800" dirty="0" smtClean="0"/>
              <a:t>)</a:t>
            </a:r>
            <a:endParaRPr lang="en-IE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727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15616" y="1729261"/>
            <a:ext cx="6840760" cy="403244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 smtClean="0"/>
              <a:t>Il </a:t>
            </a:r>
            <a:r>
              <a:rPr lang="en-IE" sz="4000" dirty="0" err="1"/>
              <a:t>Coûte</a:t>
            </a:r>
            <a:endParaRPr lang="en-IE" sz="4000" dirty="0"/>
          </a:p>
          <a:p>
            <a:pPr algn="ctr"/>
            <a:r>
              <a:rPr lang="en-IE" dirty="0" smtClean="0"/>
              <a:t> </a:t>
            </a:r>
            <a:endParaRPr lang="en-IE" dirty="0"/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Dire le Prix d’un </a:t>
            </a:r>
            <a:r>
              <a:rPr lang="en-IE" sz="2800" dirty="0" err="1" smtClean="0"/>
              <a:t>Produit</a:t>
            </a:r>
            <a:r>
              <a:rPr lang="en-IE" sz="2800" dirty="0" smtClean="0"/>
              <a:t> (le </a:t>
            </a:r>
            <a:r>
              <a:rPr lang="en-IE" sz="2800" dirty="0" err="1" smtClean="0"/>
              <a:t>vendeur</a:t>
            </a:r>
            <a:r>
              <a:rPr lang="en-IE" sz="2800" dirty="0" smtClean="0"/>
              <a:t>/la </a:t>
            </a:r>
            <a:r>
              <a:rPr lang="en-IE" sz="2800" dirty="0" err="1" smtClean="0"/>
              <a:t>vendeuse</a:t>
            </a:r>
            <a:r>
              <a:rPr lang="en-IE" sz="2800" dirty="0" smtClean="0"/>
              <a:t>)</a:t>
            </a:r>
            <a:endParaRPr lang="en-IE" sz="2800" dirty="0"/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7801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209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Faire Des Achats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2013-03-03T13:39:46Z</dcterms:created>
  <dcterms:modified xsi:type="dcterms:W3CDTF">2013-03-04T09:58:30Z</dcterms:modified>
</cp:coreProperties>
</file>