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62" r:id="rId5"/>
    <p:sldId id="258" r:id="rId6"/>
    <p:sldId id="263" r:id="rId7"/>
    <p:sldId id="259" r:id="rId8"/>
    <p:sldId id="264" r:id="rId9"/>
    <p:sldId id="260" r:id="rId10"/>
    <p:sldId id="265" r:id="rId11"/>
    <p:sldId id="261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35703-B901-407D-B01A-9CE02E6FD9B5}" type="datetimeFigureOut">
              <a:rPr lang="en-IE" smtClean="0"/>
              <a:t>07/02/2014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F0B6-1BB9-42CF-B397-EEC1B31DFCE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8513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35703-B901-407D-B01A-9CE02E6FD9B5}" type="datetimeFigureOut">
              <a:rPr lang="en-IE" smtClean="0"/>
              <a:t>07/02/2014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F0B6-1BB9-42CF-B397-EEC1B31DFCE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13239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35703-B901-407D-B01A-9CE02E6FD9B5}" type="datetimeFigureOut">
              <a:rPr lang="en-IE" smtClean="0"/>
              <a:t>07/02/2014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F0B6-1BB9-42CF-B397-EEC1B31DFCE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54513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35703-B901-407D-B01A-9CE02E6FD9B5}" type="datetimeFigureOut">
              <a:rPr lang="en-IE" smtClean="0"/>
              <a:t>07/02/2014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F0B6-1BB9-42CF-B397-EEC1B31DFCE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31022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35703-B901-407D-B01A-9CE02E6FD9B5}" type="datetimeFigureOut">
              <a:rPr lang="en-IE" smtClean="0"/>
              <a:t>07/02/2014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F0B6-1BB9-42CF-B397-EEC1B31DFCE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73898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35703-B901-407D-B01A-9CE02E6FD9B5}" type="datetimeFigureOut">
              <a:rPr lang="en-IE" smtClean="0"/>
              <a:t>07/02/2014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F0B6-1BB9-42CF-B397-EEC1B31DFCE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27514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35703-B901-407D-B01A-9CE02E6FD9B5}" type="datetimeFigureOut">
              <a:rPr lang="en-IE" smtClean="0"/>
              <a:t>07/02/2014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F0B6-1BB9-42CF-B397-EEC1B31DFCE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17361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35703-B901-407D-B01A-9CE02E6FD9B5}" type="datetimeFigureOut">
              <a:rPr lang="en-IE" smtClean="0"/>
              <a:t>07/02/2014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F0B6-1BB9-42CF-B397-EEC1B31DFCE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1292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35703-B901-407D-B01A-9CE02E6FD9B5}" type="datetimeFigureOut">
              <a:rPr lang="en-IE" smtClean="0"/>
              <a:t>07/02/2014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F0B6-1BB9-42CF-B397-EEC1B31DFCE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93894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35703-B901-407D-B01A-9CE02E6FD9B5}" type="datetimeFigureOut">
              <a:rPr lang="en-IE" smtClean="0"/>
              <a:t>07/02/2014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F0B6-1BB9-42CF-B397-EEC1B31DFCE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69391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35703-B901-407D-B01A-9CE02E6FD9B5}" type="datetimeFigureOut">
              <a:rPr lang="en-IE" smtClean="0"/>
              <a:t>07/02/2014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F0B6-1BB9-42CF-B397-EEC1B31DFCE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13847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35703-B901-407D-B01A-9CE02E6FD9B5}" type="datetimeFigureOut">
              <a:rPr lang="en-IE" smtClean="0"/>
              <a:t>07/02/2014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9F0B6-1BB9-42CF-B397-EEC1B31DFCE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52944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3352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5270"/>
            <a:ext cx="8522789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331640" y="980728"/>
            <a:ext cx="51845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6000" dirty="0" smtClean="0">
                <a:solidFill>
                  <a:schemeClr val="bg1"/>
                </a:solidFill>
              </a:rPr>
              <a:t>Argent</a:t>
            </a:r>
            <a:endParaRPr lang="en-IE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35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46" y="116632"/>
            <a:ext cx="861043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315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46" y="116632"/>
            <a:ext cx="861043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82046" y="692696"/>
            <a:ext cx="32818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6000" dirty="0" err="1" smtClean="0"/>
              <a:t>Turquiose</a:t>
            </a:r>
            <a:endParaRPr lang="en-IE" sz="6000" dirty="0"/>
          </a:p>
        </p:txBody>
      </p:sp>
    </p:spTree>
    <p:extLst>
      <p:ext uri="{BB962C8B-B14F-4D97-AF65-F5344CB8AC3E}">
        <p14:creationId xmlns:p14="http://schemas.microsoft.com/office/powerpoint/2010/main" val="85009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04664"/>
            <a:ext cx="4320479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919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32656"/>
            <a:ext cx="8496944" cy="7167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736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552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03" y="0"/>
            <a:ext cx="9124497" cy="68433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698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31" y="1"/>
            <a:ext cx="901971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27584" y="2348880"/>
            <a:ext cx="77768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6000" b="1" dirty="0" smtClean="0">
                <a:solidFill>
                  <a:schemeClr val="bg1"/>
                </a:solidFill>
              </a:rPr>
              <a:t>MARRON</a:t>
            </a:r>
            <a:endParaRPr lang="en-IE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95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32" y="116632"/>
            <a:ext cx="9103568" cy="654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113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32" y="116632"/>
            <a:ext cx="9103568" cy="654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259632" y="1700808"/>
            <a:ext cx="55446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E" sz="6000" dirty="0" err="1" smtClean="0">
                <a:solidFill>
                  <a:schemeClr val="bg1"/>
                </a:solidFill>
              </a:rPr>
              <a:t>Doré</a:t>
            </a:r>
            <a:endParaRPr lang="en-IE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05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856984" cy="6713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860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856984" cy="6713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95736" y="1772816"/>
            <a:ext cx="46805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6000" dirty="0" smtClean="0">
                <a:solidFill>
                  <a:schemeClr val="bg1"/>
                </a:solidFill>
              </a:rPr>
              <a:t>Bleu Marine</a:t>
            </a:r>
            <a:endParaRPr lang="en-IE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91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5270"/>
            <a:ext cx="8522789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74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6</Words>
  <Application>Microsoft Office PowerPoint</Application>
  <PresentationFormat>On-screen Show (4:3)</PresentationFormat>
  <Paragraphs>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Grainne</cp:lastModifiedBy>
  <cp:revision>8</cp:revision>
  <dcterms:created xsi:type="dcterms:W3CDTF">2013-02-13T18:10:54Z</dcterms:created>
  <dcterms:modified xsi:type="dcterms:W3CDTF">2014-02-07T10:46:48Z</dcterms:modified>
</cp:coreProperties>
</file>