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542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72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270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25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28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83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66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25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71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61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18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CB9E8-56FC-422A-85A8-8276DC6E6CB9}" type="datetimeFigureOut">
              <a:rPr lang="en-GB" smtClean="0"/>
              <a:t>30/03/2016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A5445-3A69-4317-9793-007489D96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04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L’oral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Candidates are assessed in four areas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593470"/>
              </p:ext>
            </p:extLst>
          </p:nvPr>
        </p:nvGraphicFramePr>
        <p:xfrm>
          <a:off x="683568" y="2708920"/>
          <a:ext cx="7632848" cy="289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66553"/>
                <a:gridCol w="3466295"/>
              </a:tblGrid>
              <a:tr h="149736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Pronunciation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20 marks</a:t>
                      </a:r>
                      <a:endParaRPr lang="en-GB" sz="3200" dirty="0"/>
                    </a:p>
                  </a:txBody>
                  <a:tcPr/>
                </a:tc>
              </a:tr>
              <a:tr h="149736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Vocabulary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20 marks</a:t>
                      </a:r>
                      <a:endParaRPr lang="en-GB" sz="3200" dirty="0"/>
                    </a:p>
                  </a:txBody>
                  <a:tcPr/>
                </a:tc>
              </a:tr>
              <a:tr h="149736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Structures i.e. grammar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30 marks</a:t>
                      </a:r>
                      <a:endParaRPr lang="en-GB" sz="3200" dirty="0"/>
                    </a:p>
                  </a:txBody>
                  <a:tcPr/>
                </a:tc>
              </a:tr>
              <a:tr h="149736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Communication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30</a:t>
                      </a:r>
                      <a:r>
                        <a:rPr lang="en-GB" sz="3200" baseline="0" dirty="0" smtClean="0"/>
                        <a:t> marks</a:t>
                      </a:r>
                      <a:endParaRPr lang="en-GB" sz="3200" dirty="0"/>
                    </a:p>
                  </a:txBody>
                  <a:tcPr/>
                </a:tc>
              </a:tr>
              <a:tr h="149736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Total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100 marks</a:t>
                      </a:r>
                      <a:endParaRPr lang="en-GB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191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25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L’oral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L’oral</dc:title>
  <dc:creator>user</dc:creator>
  <cp:lastModifiedBy>user</cp:lastModifiedBy>
  <cp:revision>1</cp:revision>
  <dcterms:created xsi:type="dcterms:W3CDTF">2016-03-30T20:00:26Z</dcterms:created>
  <dcterms:modified xsi:type="dcterms:W3CDTF">2016-03-30T20:06:24Z</dcterms:modified>
</cp:coreProperties>
</file>