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AC51A-5B17-40B1-826B-DEAD133D57E7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C3A47-098F-4395-880E-C4114714E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113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C3A47-098F-4395-880E-C4114714EB6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455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080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70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05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387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29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23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8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992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04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83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81589-8AA0-4A19-91D8-67FCA2F85135}" type="datetimeFigureOut">
              <a:rPr lang="en-GB" smtClean="0"/>
              <a:t>26/02/2015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0F3E4-A59E-4A81-AF5E-ED338B80FD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851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 </a:t>
            </a:r>
            <a:r>
              <a:rPr lang="en-GB" dirty="0" err="1" smtClean="0"/>
              <a:t>Verbes</a:t>
            </a:r>
            <a:r>
              <a:rPr lang="en-GB" dirty="0" smtClean="0"/>
              <a:t> -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Mesurer</a:t>
            </a:r>
            <a:r>
              <a:rPr lang="en-GB" dirty="0" smtClean="0"/>
              <a:t>	(</a:t>
            </a:r>
            <a:r>
              <a:rPr lang="en-GB" dirty="0" err="1" smtClean="0"/>
              <a:t>régulier</a:t>
            </a:r>
            <a:r>
              <a:rPr lang="en-GB" dirty="0" smtClean="0"/>
              <a:t>)		To measure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2.  </a:t>
            </a:r>
            <a:r>
              <a:rPr lang="en-GB" dirty="0" err="1" smtClean="0"/>
              <a:t>Peser</a:t>
            </a:r>
            <a:r>
              <a:rPr lang="en-GB" dirty="0" smtClean="0"/>
              <a:t>               (</a:t>
            </a:r>
            <a:r>
              <a:rPr lang="en-GB" dirty="0" err="1" smtClean="0"/>
              <a:t>irrégulier</a:t>
            </a:r>
            <a:r>
              <a:rPr lang="en-GB" dirty="0" smtClean="0"/>
              <a:t>)		To weigh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3.  Faire                (</a:t>
            </a:r>
            <a:r>
              <a:rPr lang="en-GB" dirty="0" err="1" smtClean="0"/>
              <a:t>irrégulier</a:t>
            </a:r>
            <a:r>
              <a:rPr lang="en-GB" dirty="0" smtClean="0"/>
              <a:t>)		To do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940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Mesurer</a:t>
            </a:r>
            <a:r>
              <a:rPr lang="en-GB" dirty="0" smtClean="0"/>
              <a:t> (to measure)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Mesurer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Je </a:t>
            </a:r>
            <a:r>
              <a:rPr lang="en-GB" dirty="0" err="1" smtClean="0"/>
              <a:t>mesur</a:t>
            </a:r>
            <a:r>
              <a:rPr lang="en-GB" b="1" dirty="0" err="1" smtClean="0">
                <a:solidFill>
                  <a:srgbClr val="FF0000"/>
                </a:solidFill>
              </a:rPr>
              <a:t>e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err="1" smtClean="0"/>
              <a:t>Tu</a:t>
            </a:r>
            <a:r>
              <a:rPr lang="en-GB" dirty="0" smtClean="0"/>
              <a:t> </a:t>
            </a:r>
            <a:r>
              <a:rPr lang="en-GB" dirty="0" err="1" smtClean="0"/>
              <a:t>mesur</a:t>
            </a:r>
            <a:r>
              <a:rPr lang="en-GB" b="1" dirty="0" err="1" smtClean="0">
                <a:solidFill>
                  <a:srgbClr val="FF0000"/>
                </a:solidFill>
              </a:rPr>
              <a:t>es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Il/</a:t>
            </a:r>
            <a:r>
              <a:rPr lang="en-GB" dirty="0" err="1" smtClean="0"/>
              <a:t>elle</a:t>
            </a:r>
            <a:r>
              <a:rPr lang="en-GB" dirty="0" smtClean="0"/>
              <a:t>/on </a:t>
            </a:r>
            <a:r>
              <a:rPr lang="en-GB" dirty="0" err="1" smtClean="0"/>
              <a:t>mesur</a:t>
            </a:r>
            <a:r>
              <a:rPr lang="en-GB" b="1" dirty="0" err="1" smtClean="0">
                <a:solidFill>
                  <a:srgbClr val="FF0000"/>
                </a:solidFill>
              </a:rPr>
              <a:t>e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Nous </a:t>
            </a:r>
            <a:r>
              <a:rPr lang="en-GB" dirty="0" err="1" smtClean="0"/>
              <a:t>mesuron</a:t>
            </a:r>
            <a:r>
              <a:rPr lang="en-GB" b="1" dirty="0" err="1" smtClean="0">
                <a:solidFill>
                  <a:srgbClr val="FF0000"/>
                </a:solidFill>
              </a:rPr>
              <a:t>s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mesur</a:t>
            </a:r>
            <a:r>
              <a:rPr lang="en-GB" b="1" dirty="0" err="1" smtClean="0">
                <a:solidFill>
                  <a:srgbClr val="FF0000"/>
                </a:solidFill>
              </a:rPr>
              <a:t>ez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err="1" smtClean="0"/>
              <a:t>Ils</a:t>
            </a:r>
            <a:r>
              <a:rPr lang="en-GB" dirty="0" smtClean="0"/>
              <a:t>/</a:t>
            </a:r>
            <a:r>
              <a:rPr lang="en-GB" dirty="0" err="1" smtClean="0"/>
              <a:t>elles</a:t>
            </a:r>
            <a:r>
              <a:rPr lang="en-GB" dirty="0" smtClean="0"/>
              <a:t> </a:t>
            </a:r>
            <a:r>
              <a:rPr lang="en-GB" dirty="0" err="1" smtClean="0"/>
              <a:t>mesur</a:t>
            </a:r>
            <a:r>
              <a:rPr lang="en-GB" b="1" dirty="0" err="1" smtClean="0">
                <a:solidFill>
                  <a:srgbClr val="FF0000"/>
                </a:solidFill>
              </a:rPr>
              <a:t>ent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To measure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3563888" y="2174875"/>
            <a:ext cx="5328591" cy="3951288"/>
          </a:xfrm>
        </p:spPr>
        <p:txBody>
          <a:bodyPr/>
          <a:lstStyle/>
          <a:p>
            <a:r>
              <a:rPr lang="en-GB" dirty="0" smtClean="0"/>
              <a:t>I measure/I am measuring</a:t>
            </a:r>
          </a:p>
          <a:p>
            <a:r>
              <a:rPr lang="en-GB" dirty="0" smtClean="0"/>
              <a:t>You measure/you are measuring</a:t>
            </a:r>
          </a:p>
          <a:p>
            <a:r>
              <a:rPr lang="en-GB" dirty="0" smtClean="0"/>
              <a:t>He/she /it/one measures/is measuring</a:t>
            </a:r>
          </a:p>
          <a:p>
            <a:r>
              <a:rPr lang="en-GB" dirty="0" smtClean="0"/>
              <a:t>We measure/we are measuring</a:t>
            </a:r>
          </a:p>
          <a:p>
            <a:r>
              <a:rPr lang="en-GB" dirty="0" smtClean="0"/>
              <a:t>You measure/you are measuring</a:t>
            </a:r>
          </a:p>
          <a:p>
            <a:r>
              <a:rPr lang="en-GB" dirty="0" smtClean="0"/>
              <a:t>They measure/they are measuring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19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Peser</a:t>
            </a:r>
            <a:r>
              <a:rPr lang="en-GB" dirty="0" smtClean="0"/>
              <a:t> (to weigh)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Peser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Je </a:t>
            </a:r>
            <a:r>
              <a:rPr lang="en-GB" dirty="0" err="1" smtClean="0"/>
              <a:t>p</a:t>
            </a:r>
            <a:r>
              <a:rPr lang="en-GB" b="1" dirty="0" err="1" smtClean="0">
                <a:solidFill>
                  <a:srgbClr val="FF0000"/>
                </a:solidFill>
              </a:rPr>
              <a:t>è</a:t>
            </a:r>
            <a:r>
              <a:rPr lang="en-GB" dirty="0" err="1" smtClean="0"/>
              <a:t>s</a:t>
            </a:r>
            <a:r>
              <a:rPr lang="en-GB" b="1" dirty="0" err="1" smtClean="0">
                <a:solidFill>
                  <a:srgbClr val="FF0000"/>
                </a:solidFill>
              </a:rPr>
              <a:t>e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err="1" smtClean="0"/>
              <a:t>Tu</a:t>
            </a:r>
            <a:r>
              <a:rPr lang="en-GB" dirty="0" smtClean="0"/>
              <a:t> </a:t>
            </a:r>
            <a:r>
              <a:rPr lang="en-GB" dirty="0" err="1" smtClean="0"/>
              <a:t>p</a:t>
            </a:r>
            <a:r>
              <a:rPr lang="en-GB" b="1" dirty="0" err="1" smtClean="0">
                <a:solidFill>
                  <a:srgbClr val="FF0000"/>
                </a:solidFill>
              </a:rPr>
              <a:t>è</a:t>
            </a:r>
            <a:r>
              <a:rPr lang="en-GB" dirty="0" err="1" smtClean="0"/>
              <a:t>s</a:t>
            </a:r>
            <a:r>
              <a:rPr lang="en-GB" b="1" dirty="0" err="1" smtClean="0">
                <a:solidFill>
                  <a:srgbClr val="FF0000"/>
                </a:solidFill>
              </a:rPr>
              <a:t>es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Il/</a:t>
            </a:r>
            <a:r>
              <a:rPr lang="en-GB" dirty="0" err="1" smtClean="0"/>
              <a:t>elle</a:t>
            </a:r>
            <a:r>
              <a:rPr lang="en-GB" dirty="0" smtClean="0"/>
              <a:t>/on  </a:t>
            </a:r>
            <a:r>
              <a:rPr lang="en-GB" dirty="0" err="1" smtClean="0"/>
              <a:t>p</a:t>
            </a:r>
            <a:r>
              <a:rPr lang="en-GB" b="1" dirty="0" err="1" smtClean="0">
                <a:solidFill>
                  <a:srgbClr val="FF0000"/>
                </a:solidFill>
              </a:rPr>
              <a:t>è</a:t>
            </a:r>
            <a:r>
              <a:rPr lang="en-GB" dirty="0" err="1" smtClean="0"/>
              <a:t>s</a:t>
            </a:r>
            <a:r>
              <a:rPr lang="en-GB" b="1" dirty="0" err="1" smtClean="0">
                <a:solidFill>
                  <a:srgbClr val="FF0000"/>
                </a:solidFill>
              </a:rPr>
              <a:t>e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Nous </a:t>
            </a:r>
            <a:r>
              <a:rPr lang="en-GB" dirty="0" err="1" smtClean="0"/>
              <a:t>pes</a:t>
            </a:r>
            <a:r>
              <a:rPr lang="en-GB" b="1" dirty="0" err="1" smtClean="0">
                <a:solidFill>
                  <a:srgbClr val="FF0000"/>
                </a:solidFill>
              </a:rPr>
              <a:t>ons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pes</a:t>
            </a:r>
            <a:r>
              <a:rPr lang="en-GB" b="1" dirty="0" err="1" smtClean="0">
                <a:solidFill>
                  <a:srgbClr val="FF0000"/>
                </a:solidFill>
              </a:rPr>
              <a:t>ez</a:t>
            </a:r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dirty="0" err="1" smtClean="0"/>
              <a:t>Ils</a:t>
            </a:r>
            <a:r>
              <a:rPr lang="en-GB" dirty="0" smtClean="0"/>
              <a:t>/</a:t>
            </a:r>
            <a:r>
              <a:rPr lang="en-GB" dirty="0" err="1" smtClean="0"/>
              <a:t>elles</a:t>
            </a:r>
            <a:r>
              <a:rPr lang="en-GB" dirty="0" smtClean="0"/>
              <a:t>  </a:t>
            </a:r>
            <a:r>
              <a:rPr lang="en-GB" dirty="0" err="1" smtClean="0"/>
              <a:t>p</a:t>
            </a:r>
            <a:r>
              <a:rPr lang="en-GB" b="1" dirty="0" err="1" smtClean="0">
                <a:solidFill>
                  <a:srgbClr val="FF0000"/>
                </a:solidFill>
              </a:rPr>
              <a:t>è</a:t>
            </a:r>
            <a:r>
              <a:rPr lang="en-GB" dirty="0" err="1" smtClean="0"/>
              <a:t>s</a:t>
            </a:r>
            <a:r>
              <a:rPr lang="en-GB" b="1" dirty="0" err="1" smtClean="0">
                <a:solidFill>
                  <a:srgbClr val="FF0000"/>
                </a:solidFill>
              </a:rPr>
              <a:t>ent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To weigh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3779913" y="2174875"/>
            <a:ext cx="4906888" cy="3951288"/>
          </a:xfrm>
        </p:spPr>
        <p:txBody>
          <a:bodyPr/>
          <a:lstStyle/>
          <a:p>
            <a:r>
              <a:rPr lang="en-GB" dirty="0" smtClean="0"/>
              <a:t>I weigh/I am weighing</a:t>
            </a:r>
          </a:p>
          <a:p>
            <a:r>
              <a:rPr lang="en-GB" dirty="0" smtClean="0"/>
              <a:t>You weigh/are weighing</a:t>
            </a:r>
          </a:p>
          <a:p>
            <a:r>
              <a:rPr lang="en-GB" dirty="0" smtClean="0"/>
              <a:t>He/she/it/one weighs/is weighing</a:t>
            </a:r>
          </a:p>
          <a:p>
            <a:r>
              <a:rPr lang="en-GB" dirty="0" smtClean="0"/>
              <a:t>We weigh/are weighing</a:t>
            </a:r>
          </a:p>
          <a:p>
            <a:r>
              <a:rPr lang="en-GB" dirty="0" smtClean="0"/>
              <a:t>You weigh/are weighing</a:t>
            </a:r>
          </a:p>
          <a:p>
            <a:r>
              <a:rPr lang="en-GB" dirty="0" smtClean="0"/>
              <a:t>They weigh/are weighing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536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Faire (To make, do)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Faire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Je </a:t>
            </a:r>
            <a:r>
              <a:rPr lang="en-GB" dirty="0" err="1" smtClean="0"/>
              <a:t>fais</a:t>
            </a:r>
            <a:endParaRPr lang="en-GB" dirty="0" smtClean="0"/>
          </a:p>
          <a:p>
            <a:r>
              <a:rPr lang="en-GB" dirty="0" err="1" smtClean="0"/>
              <a:t>Tu</a:t>
            </a:r>
            <a:r>
              <a:rPr lang="en-GB" dirty="0" smtClean="0"/>
              <a:t> </a:t>
            </a:r>
            <a:r>
              <a:rPr lang="en-GB" dirty="0" err="1" smtClean="0"/>
              <a:t>fais</a:t>
            </a:r>
            <a:endParaRPr lang="en-GB" dirty="0" smtClean="0"/>
          </a:p>
          <a:p>
            <a:r>
              <a:rPr lang="en-GB" dirty="0" smtClean="0"/>
              <a:t>Il/</a:t>
            </a:r>
            <a:r>
              <a:rPr lang="en-GB" dirty="0" err="1" smtClean="0"/>
              <a:t>elle</a:t>
            </a:r>
            <a:r>
              <a:rPr lang="en-GB" dirty="0" smtClean="0"/>
              <a:t>/on fait</a:t>
            </a:r>
          </a:p>
          <a:p>
            <a:r>
              <a:rPr lang="en-GB" dirty="0" smtClean="0"/>
              <a:t>Nous </a:t>
            </a:r>
            <a:r>
              <a:rPr lang="en-GB" dirty="0" err="1" smtClean="0"/>
              <a:t>faisons</a:t>
            </a:r>
            <a:endParaRPr lang="en-GB" dirty="0" smtClean="0"/>
          </a:p>
          <a:p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faites</a:t>
            </a:r>
            <a:endParaRPr lang="en-GB" dirty="0" smtClean="0"/>
          </a:p>
          <a:p>
            <a:r>
              <a:rPr lang="en-GB" dirty="0" err="1" smtClean="0"/>
              <a:t>Ils</a:t>
            </a:r>
            <a:r>
              <a:rPr lang="en-GB" dirty="0" smtClean="0"/>
              <a:t> font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To make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39953" y="2174875"/>
            <a:ext cx="4546848" cy="395128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I make/I am making</a:t>
            </a:r>
          </a:p>
          <a:p>
            <a:pPr marL="0" indent="0">
              <a:buNone/>
            </a:pPr>
            <a:r>
              <a:rPr lang="en-GB" dirty="0" smtClean="0"/>
              <a:t>You make/you are making</a:t>
            </a:r>
          </a:p>
          <a:p>
            <a:pPr marL="0" indent="0">
              <a:buNone/>
            </a:pPr>
            <a:r>
              <a:rPr lang="en-GB" dirty="0" smtClean="0"/>
              <a:t>He/she/it/one makes/is making</a:t>
            </a:r>
          </a:p>
          <a:p>
            <a:pPr marL="0" indent="0">
              <a:buNone/>
            </a:pPr>
            <a:r>
              <a:rPr lang="en-GB" dirty="0" smtClean="0"/>
              <a:t>We make/we are making</a:t>
            </a:r>
          </a:p>
          <a:p>
            <a:pPr marL="0" indent="0">
              <a:buNone/>
            </a:pPr>
            <a:r>
              <a:rPr lang="en-GB" dirty="0" smtClean="0"/>
              <a:t>You make/are making</a:t>
            </a:r>
          </a:p>
          <a:p>
            <a:pPr marL="0" indent="0">
              <a:buNone/>
            </a:pPr>
            <a:r>
              <a:rPr lang="en-GB" dirty="0" smtClean="0"/>
              <a:t>They make/are making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009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132</Words>
  <Application>Microsoft Office PowerPoint</Application>
  <PresentationFormat>On-screen Show (4:3)</PresentationFormat>
  <Paragraphs>53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Les Verbes -</vt:lpstr>
      <vt:lpstr>Mesurer (to measure)</vt:lpstr>
      <vt:lpstr>Peser (to weigh)</vt:lpstr>
      <vt:lpstr>Faire (To make, do)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2015-02-26T20:47:07Z</dcterms:created>
  <dcterms:modified xsi:type="dcterms:W3CDTF">2015-02-26T23:01:55Z</dcterms:modified>
</cp:coreProperties>
</file>