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70" r:id="rId9"/>
    <p:sldId id="267" r:id="rId10"/>
    <p:sldId id="273" r:id="rId11"/>
    <p:sldId id="268" r:id="rId12"/>
    <p:sldId id="272" r:id="rId13"/>
    <p:sldId id="262" r:id="rId14"/>
    <p:sldId id="265" r:id="rId15"/>
    <p:sldId id="266" r:id="rId16"/>
    <p:sldId id="263" r:id="rId17"/>
    <p:sldId id="274" r:id="rId18"/>
    <p:sldId id="277" r:id="rId19"/>
    <p:sldId id="275" r:id="rId20"/>
    <p:sldId id="264" r:id="rId21"/>
    <p:sldId id="278" r:id="rId22"/>
    <p:sldId id="271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3865E-2BA3-47FE-B49B-3BD4F8A98A08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B9A2C-F34D-4170-90D0-C70B6EF5B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21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BE297-688F-4A1E-885F-793064DD7952}" type="slidenum">
              <a:rPr lang="en-IE" smtClean="0">
                <a:solidFill>
                  <a:prstClr val="black"/>
                </a:solidFill>
              </a:rPr>
              <a:pPr/>
              <a:t>11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1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6E-108A-4C16-BDF8-5700C6DB7453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7A3-96C3-4A57-98CD-3F9764C23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6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6E-108A-4C16-BDF8-5700C6DB7453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7A3-96C3-4A57-98CD-3F9764C23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70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6E-108A-4C16-BDF8-5700C6DB7453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7A3-96C3-4A57-98CD-3F9764C23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9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F11A-7DB1-4258-A2FF-5C27BE01D7D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720-05B4-4267-BD44-3A094E2B9AA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91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F11A-7DB1-4258-A2FF-5C27BE01D7D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720-05B4-4267-BD44-3A094E2B9AA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75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F11A-7DB1-4258-A2FF-5C27BE01D7D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720-05B4-4267-BD44-3A094E2B9AA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2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F11A-7DB1-4258-A2FF-5C27BE01D7D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720-05B4-4267-BD44-3A094E2B9AA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24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F11A-7DB1-4258-A2FF-5C27BE01D7D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720-05B4-4267-BD44-3A094E2B9AA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21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F11A-7DB1-4258-A2FF-5C27BE01D7D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720-05B4-4267-BD44-3A094E2B9AA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8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F11A-7DB1-4258-A2FF-5C27BE01D7D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720-05B4-4267-BD44-3A094E2B9AA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1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F11A-7DB1-4258-A2FF-5C27BE01D7D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720-05B4-4267-BD44-3A094E2B9AA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6E-108A-4C16-BDF8-5700C6DB7453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7A3-96C3-4A57-98CD-3F9764C23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45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F11A-7DB1-4258-A2FF-5C27BE01D7D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720-05B4-4267-BD44-3A094E2B9AA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55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F11A-7DB1-4258-A2FF-5C27BE01D7D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720-05B4-4267-BD44-3A094E2B9AA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12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F11A-7DB1-4258-A2FF-5C27BE01D7D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1720-05B4-4267-BD44-3A094E2B9AA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6E-108A-4C16-BDF8-5700C6DB7453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7A3-96C3-4A57-98CD-3F9764C23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56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6E-108A-4C16-BDF8-5700C6DB7453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7A3-96C3-4A57-98CD-3F9764C23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79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6E-108A-4C16-BDF8-5700C6DB7453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7A3-96C3-4A57-98CD-3F9764C23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7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6E-108A-4C16-BDF8-5700C6DB7453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7A3-96C3-4A57-98CD-3F9764C23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49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6E-108A-4C16-BDF8-5700C6DB7453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7A3-96C3-4A57-98CD-3F9764C23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40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6E-108A-4C16-BDF8-5700C6DB7453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7A3-96C3-4A57-98CD-3F9764C23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7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266E-108A-4C16-BDF8-5700C6DB7453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7A3-96C3-4A57-98CD-3F9764C23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2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5266E-108A-4C16-BDF8-5700C6DB7453}" type="datetimeFigureOut">
              <a:rPr lang="en-GB" smtClean="0"/>
              <a:t>04/03/2015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8E7A3-96C3-4A57-98CD-3F9764C23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72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4F11A-7DB1-4258-A2FF-5C27BE01D7D8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04/03/2015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1720-05B4-4267-BD44-3A094E2B9AA2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6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ie/url?sa=i&amp;rct=j&amp;q=&amp;esrc=s&amp;source=images&amp;cd=&amp;cad=rja&amp;uact=8&amp;ved=0CAcQjRw&amp;url=https://chineseclassroom502.wikispaces.com/Mandarin%2BIB&amp;ei=ruDxVOTeGIy27gbrs4HoDw&amp;psig=AFQjCNFzUJ1czNABT1-e2PSg4WmaHhQKfg&amp;ust=1425224196790982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ie/url?sa=i&amp;rct=j&amp;q=&amp;esrc=s&amp;source=images&amp;cd=&amp;cad=rja&amp;uact=8&amp;ved=0CAcQjRw&amp;url=http://blogradar.fr/2008/11/02/kiosque-des-blogs-numero-7/&amp;ei=9-HxVJryEu2M7AaUjIHgDw&amp;bvm=bv.87269000,d.ZGU&amp;psig=AFQjCNERAGXQP6DHreI9LqU7YFrqtl9zXw&amp;ust=142522456049120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À la </a:t>
            </a:r>
            <a:r>
              <a:rPr lang="en-GB" dirty="0" err="1" smtClean="0"/>
              <a:t>gare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59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021288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Le </a:t>
            </a:r>
            <a:r>
              <a:rPr lang="en-GB" sz="4400" dirty="0" err="1" smtClean="0"/>
              <a:t>guichet</a:t>
            </a:r>
            <a:r>
              <a:rPr lang="en-GB" sz="4400" dirty="0" smtClean="0"/>
              <a:t>/Au </a:t>
            </a:r>
            <a:r>
              <a:rPr lang="en-GB" sz="4400" dirty="0" err="1" smtClean="0"/>
              <a:t>guichet</a:t>
            </a:r>
            <a:endParaRPr lang="en-GB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9" y="116632"/>
            <a:ext cx="638038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54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7" y="2636912"/>
            <a:ext cx="585666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6631"/>
            <a:ext cx="2717335" cy="242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1196752"/>
            <a:ext cx="38164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</a:rPr>
              <a:t> </a:t>
            </a:r>
            <a:r>
              <a:rPr lang="en-IE" sz="4000" dirty="0">
                <a:solidFill>
                  <a:prstClr val="black"/>
                </a:solidFill>
              </a:rPr>
              <a:t>La </a:t>
            </a:r>
            <a:r>
              <a:rPr lang="en-IE" sz="4000" dirty="0" err="1">
                <a:solidFill>
                  <a:prstClr val="black"/>
                </a:solidFill>
              </a:rPr>
              <a:t>Réservation</a:t>
            </a:r>
            <a:endParaRPr lang="en-IE" sz="4000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92" y="3573016"/>
            <a:ext cx="2520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err="1" smtClean="0">
                <a:solidFill>
                  <a:prstClr val="black"/>
                </a:solidFill>
              </a:rPr>
              <a:t>Réserver</a:t>
            </a:r>
            <a:r>
              <a:rPr lang="en-IE" sz="3600" dirty="0" smtClean="0">
                <a:solidFill>
                  <a:prstClr val="black"/>
                </a:solidFill>
              </a:rPr>
              <a:t> = To book (conjugated like </a:t>
            </a:r>
            <a:r>
              <a:rPr lang="en-IE" sz="3600" dirty="0" err="1" smtClean="0">
                <a:solidFill>
                  <a:prstClr val="black"/>
                </a:solidFill>
              </a:rPr>
              <a:t>donner</a:t>
            </a:r>
            <a:r>
              <a:rPr lang="en-IE" sz="3600" dirty="0" smtClean="0">
                <a:solidFill>
                  <a:prstClr val="black"/>
                </a:solidFill>
              </a:rPr>
              <a:t> a regular verb)</a:t>
            </a:r>
            <a:endParaRPr lang="en-IE" sz="3600" dirty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6120680" cy="47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301208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La </a:t>
            </a:r>
            <a:r>
              <a:rPr lang="en-GB" sz="3200" b="1" dirty="0" err="1" smtClean="0"/>
              <a:t>salle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d’attente</a:t>
            </a:r>
            <a:endParaRPr lang="en-GB" sz="3200" b="1" dirty="0" smtClean="0"/>
          </a:p>
          <a:p>
            <a:pPr algn="ctr"/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3845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14388"/>
            <a:ext cx="5328592" cy="398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37321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Au buffet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45228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37321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Au restaurant</a:t>
            </a:r>
            <a:endParaRPr lang="en-GB" sz="4000" b="1" dirty="0"/>
          </a:p>
        </p:txBody>
      </p:sp>
      <p:pic>
        <p:nvPicPr>
          <p:cNvPr id="5122" name="Picture 2" descr="https://encrypted-tbn0.gstatic.com/images?q=tbn:ANd9GcRQpedMvB1GVx_Xw8UFMfwko5GQ7mXIMp3v_Y0j-P3-ds3SedcsV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680"/>
            <a:ext cx="5106144" cy="400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99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530120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La </a:t>
            </a:r>
            <a:r>
              <a:rPr lang="en-GB" sz="4000" b="1" dirty="0" err="1" smtClean="0"/>
              <a:t>consigne</a:t>
            </a:r>
            <a:endParaRPr lang="en-GB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5" y="260648"/>
            <a:ext cx="731406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3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3960440" cy="328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0506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</a:rPr>
              <a:t>		</a:t>
            </a:r>
            <a:r>
              <a:rPr lang="en-IE" sz="4000" dirty="0" smtClean="0">
                <a:solidFill>
                  <a:prstClr val="black"/>
                </a:solidFill>
              </a:rPr>
              <a:t>La </a:t>
            </a:r>
            <a:r>
              <a:rPr lang="en-IE" sz="4000" dirty="0" err="1" smtClean="0">
                <a:solidFill>
                  <a:prstClr val="black"/>
                </a:solidFill>
              </a:rPr>
              <a:t>Consigne</a:t>
            </a:r>
            <a:r>
              <a:rPr lang="en-IE" sz="4000" dirty="0" smtClean="0">
                <a:solidFill>
                  <a:prstClr val="black"/>
                </a:solidFill>
              </a:rPr>
              <a:t> </a:t>
            </a:r>
            <a:r>
              <a:rPr lang="en-IE" sz="4000" dirty="0" err="1" smtClean="0">
                <a:solidFill>
                  <a:prstClr val="black"/>
                </a:solidFill>
              </a:rPr>
              <a:t>Automatique</a:t>
            </a:r>
            <a:endParaRPr lang="en-IE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0506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</a:rPr>
              <a:t>		</a:t>
            </a:r>
            <a:endParaRPr lang="en-IE" dirty="0">
              <a:solidFill>
                <a:prstClr val="black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096344" cy="474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661248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err="1" smtClean="0">
                <a:solidFill>
                  <a:prstClr val="black"/>
                </a:solidFill>
              </a:rPr>
              <a:t>Compostez</a:t>
            </a:r>
            <a:r>
              <a:rPr lang="en-IE" sz="4000" dirty="0" smtClean="0">
                <a:solidFill>
                  <a:prstClr val="black"/>
                </a:solidFill>
              </a:rPr>
              <a:t> </a:t>
            </a:r>
            <a:r>
              <a:rPr lang="en-IE" sz="4000" dirty="0" err="1" smtClean="0">
                <a:solidFill>
                  <a:prstClr val="black"/>
                </a:solidFill>
              </a:rPr>
              <a:t>votre</a:t>
            </a:r>
            <a:r>
              <a:rPr lang="en-IE" sz="4000" dirty="0" smtClean="0">
                <a:solidFill>
                  <a:prstClr val="black"/>
                </a:solidFill>
              </a:rPr>
              <a:t> billet (Composter like </a:t>
            </a:r>
            <a:r>
              <a:rPr lang="en-IE" sz="4000" dirty="0" err="1" smtClean="0">
                <a:solidFill>
                  <a:prstClr val="black"/>
                </a:solidFill>
              </a:rPr>
              <a:t>donner</a:t>
            </a:r>
            <a:r>
              <a:rPr lang="en-IE" sz="4000" dirty="0" smtClean="0">
                <a:solidFill>
                  <a:prstClr val="black"/>
                </a:solidFill>
              </a:rPr>
              <a:t>)</a:t>
            </a:r>
            <a:endParaRPr lang="en-IE" sz="4000" dirty="0">
              <a:solidFill>
                <a:prstClr val="black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320480" cy="444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8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0506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</a:rPr>
              <a:t>		</a:t>
            </a:r>
            <a:endParaRPr lang="en-IE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92696"/>
            <a:ext cx="3420380" cy="228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692696"/>
            <a:ext cx="2880320" cy="22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189730"/>
            <a:ext cx="36551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dirty="0" err="1">
                <a:solidFill>
                  <a:prstClr val="black"/>
                </a:solidFill>
              </a:rPr>
              <a:t>Accès</a:t>
            </a:r>
            <a:r>
              <a:rPr lang="en-IE" sz="4000" b="1" dirty="0">
                <a:solidFill>
                  <a:prstClr val="black"/>
                </a:solidFill>
              </a:rPr>
              <a:t> Aux </a:t>
            </a:r>
            <a:r>
              <a:rPr lang="en-IE" sz="4000" b="1" dirty="0" err="1">
                <a:solidFill>
                  <a:prstClr val="black"/>
                </a:solidFill>
              </a:rPr>
              <a:t>Quais</a:t>
            </a:r>
            <a:endParaRPr lang="en-IE" sz="4000" b="1" dirty="0">
              <a:solidFill>
                <a:prstClr val="black"/>
              </a:solidFill>
            </a:endParaRPr>
          </a:p>
          <a:p>
            <a:endParaRPr lang="en-IE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530120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Sur le </a:t>
            </a:r>
            <a:r>
              <a:rPr lang="en-GB" sz="3200" b="1" dirty="0" err="1" smtClean="0"/>
              <a:t>quai</a:t>
            </a:r>
            <a:endParaRPr lang="en-GB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22" y="692696"/>
            <a:ext cx="409475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0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Être</a:t>
            </a:r>
            <a:r>
              <a:rPr lang="en-GB" dirty="0" smtClean="0"/>
              <a:t> (To be)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Je </a:t>
            </a:r>
            <a:r>
              <a:rPr lang="en-GB" sz="4000" dirty="0" err="1" smtClean="0"/>
              <a:t>suis</a:t>
            </a:r>
            <a:r>
              <a:rPr lang="en-GB" sz="4000" dirty="0" smtClean="0"/>
              <a:t>			I am</a:t>
            </a:r>
          </a:p>
          <a:p>
            <a:pPr marL="0" indent="0">
              <a:buNone/>
            </a:pPr>
            <a:r>
              <a:rPr lang="en-GB" sz="4000" dirty="0" err="1" smtClean="0"/>
              <a:t>Tu</a:t>
            </a:r>
            <a:r>
              <a:rPr lang="en-GB" sz="4000" dirty="0" smtClean="0"/>
              <a:t> </a:t>
            </a:r>
            <a:r>
              <a:rPr lang="en-GB" sz="4000" dirty="0" err="1" smtClean="0"/>
              <a:t>es</a:t>
            </a:r>
            <a:r>
              <a:rPr lang="en-GB" sz="4000" dirty="0" smtClean="0"/>
              <a:t>			You are</a:t>
            </a:r>
          </a:p>
          <a:p>
            <a:pPr marL="0" indent="0">
              <a:buNone/>
            </a:pPr>
            <a:r>
              <a:rPr lang="en-GB" sz="4000" dirty="0" smtClean="0"/>
              <a:t>Il/</a:t>
            </a:r>
            <a:r>
              <a:rPr lang="en-GB" sz="4000" dirty="0" err="1" smtClean="0"/>
              <a:t>elle</a:t>
            </a:r>
            <a:r>
              <a:rPr lang="en-GB" sz="4000" dirty="0" smtClean="0"/>
              <a:t>/on		He/she/it is</a:t>
            </a:r>
          </a:p>
          <a:p>
            <a:pPr marL="0" indent="0">
              <a:buNone/>
            </a:pPr>
            <a:r>
              <a:rPr lang="en-GB" sz="4000" dirty="0" smtClean="0"/>
              <a:t>Nous </a:t>
            </a:r>
            <a:r>
              <a:rPr lang="en-GB" sz="4000" dirty="0" err="1" smtClean="0"/>
              <a:t>sommes</a:t>
            </a:r>
            <a:r>
              <a:rPr lang="en-GB" sz="4000" dirty="0" smtClean="0"/>
              <a:t>	We are</a:t>
            </a:r>
          </a:p>
          <a:p>
            <a:pPr marL="0" indent="0">
              <a:buNone/>
            </a:pPr>
            <a:r>
              <a:rPr lang="en-GB" sz="4000" dirty="0" err="1" smtClean="0"/>
              <a:t>Vous</a:t>
            </a:r>
            <a:r>
              <a:rPr lang="en-GB" sz="4000" dirty="0" smtClean="0"/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ê</a:t>
            </a:r>
            <a:r>
              <a:rPr lang="en-GB" sz="4000" dirty="0" err="1" smtClean="0"/>
              <a:t>tes</a:t>
            </a:r>
            <a:r>
              <a:rPr lang="en-GB" sz="4000" dirty="0" smtClean="0"/>
              <a:t>		You are</a:t>
            </a:r>
          </a:p>
          <a:p>
            <a:pPr marL="0" indent="0">
              <a:buNone/>
            </a:pPr>
            <a:r>
              <a:rPr lang="en-GB" sz="4000" dirty="0" err="1" smtClean="0"/>
              <a:t>Ils</a:t>
            </a:r>
            <a:r>
              <a:rPr lang="en-GB" sz="4000" dirty="0" smtClean="0"/>
              <a:t>/</a:t>
            </a:r>
            <a:r>
              <a:rPr lang="en-GB" sz="4000" dirty="0" err="1" smtClean="0"/>
              <a:t>elles</a:t>
            </a:r>
            <a:r>
              <a:rPr lang="en-GB" sz="4000" dirty="0" smtClean="0"/>
              <a:t> </a:t>
            </a:r>
            <a:r>
              <a:rPr lang="en-GB" sz="4000" dirty="0" err="1" smtClean="0"/>
              <a:t>sont</a:t>
            </a:r>
            <a:r>
              <a:rPr lang="en-GB" sz="4000" dirty="0" smtClean="0"/>
              <a:t>		They are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41575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05064"/>
            <a:ext cx="56886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prstClr val="black"/>
                </a:solidFill>
              </a:rPr>
              <a:t>Le Passage sous-terrain	</a:t>
            </a:r>
            <a:r>
              <a:rPr lang="en-IE" dirty="0" smtClean="0">
                <a:solidFill>
                  <a:prstClr val="black"/>
                </a:solidFill>
              </a:rPr>
              <a:t>	</a:t>
            </a:r>
            <a:endParaRPr lang="en-IE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327660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4358808" cy="318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3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400600" cy="537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602128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prstClr val="black"/>
                </a:solidFill>
              </a:rPr>
              <a:t>La Sortie</a:t>
            </a:r>
            <a:endParaRPr lang="en-IE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hQWFhUXFhcYFxgXFx4YHRYVGBcWHBcXHBcaHCggGBwlHBcXITEhJSkrLi4uFx8zODMsNygtLisBCgoKDg0OGxAQGzIkICQsNCwvNCwsLCwsLDQsLS0sMCwsLCwsLCwsLCwsLCwsLCwsLC0sLCwsLCwsLCwsLCwsLP/AABEIAQMAwgMBIgACEQEDEQH/xAAcAAACAgMBAQAAAAAAAAAAAAAEBQMGAAIHAQj/xABJEAACAQIEAgYGBwQIBgIDAQABAhEAAwQSITEFQQYTIlFhcTKBkaGxwRQjQlJy0fAHYoLhFTNDU3OSorIkY7PD0vElwpOj4hb/xAAZAQADAQEBAAAAAAAAAAAAAAABAgMABAX/xAAxEQACAgAEAwUHBQEBAAAAAAAAAQIRAxIhMQQiQTJRYXHwEyORobHB0TNCgeHxJDT/2gAMAwEAAhEDEQA/AKl1UbTWwxDjZj7fzot7FC3rdSs9Ro8+msdwreaj5VPedAASoJO+UkR6taht2szQBGgJ8TAk+FS3LbH0pMd5n40QRbrU0F633uvmARUiOPs3V9YK1C1nwPsmoHtDw+FbQdSkMhn5BW8mBqN7zD0kYeo/+qXGz3fGsz3F2dh6z8qA2bwDPpKHf3xW0Ie74fnQH0+5zKt+JR8xWfTR9qyh/DI+BrUNmXcMLaZfQdl/C0fA0Vb4liV9G8xH7wDe9h86S/SrfNbi+TA/EVIt9OV0j8S/lNbVCuOG9ywWekeIHpJbfyBB9oMe6jLXS9f7Sw6/hYN/uC1WVZjtctN5tB/1CpR1v93I/dIP+00VOSFfD4TLhZ6YWTp1txPBlaP9Mim/DekqyOrv2mIMxmWfYYauatiQPTQjzWPlWme03dTe1fVE3wSezO0jpHcJDMimAR2ZG4I8e+psDxlF9JW0YmRB3M99cVs2wvoOy/hYj4RR9viGIXa+5/F2/ewNN7SD3RGXBT6M7dc43ZfJDxqD2gRGo5kRWYe+j3HysGnaPI1x+x0ixA9IW29RB9x+VH2elH37JH4Wn4gUVLDfUk+GxF0OxI0qVgiFG/eQdPdXlm5G6kanUleZ/FNcuwvS62Ih7qR3zp/lJplhukiEyLttz+/6vvQeQ9lHKns0ScJLdFytYlE9GXMzoJ3ju5QamXE3m9G1G2rtHMTpGmk9/KkeF6UMB/VoR+4cv5004NxZ75eVUBY7zvPt28KDg1qKU7HI/WPmYTnaY2mTMeFeUwxeBc3HORjLMfscyf3q8oWCzm7JQeIt05fAv3D2j50PdwD/AHT6hPwrns9nQVYFwLmpgZfkKNKanuk1rZ4doGdDMfaU/AiiQKcVq9CBrdRC1Kg94E0bFRIhKdllVgoKBvRdgRCEzz7udawPl1YC2FHcPZUdrCB3FtfSIJ3MQBJqyYrDn6RbUWR1TIc7ARlYyRMfhA/iNL8KLZuYolGXqZ9FpLJlYEa9+Qn+LwoZg5hOcJ4n1wflWhwZ8D6op5hxZa3Ycsy9ccqgrPbmI021Gle4fDZrly2GUPbjMDOx+1MbfnR0CpLvK82EPd7D+dRHCfun2A/CrGQCQpiWIAHeSYArYYXtZMpzCdBqdPKjRrKq+EH/ALBHxqP6PGqn2NVsuYONwwOu4j40BfwoO4rUYrx4heTa4/rMj2GanwfE7jsA+RgTrmRZjwOmtRYzDw0efwo7hWBDW83PMRp4RQs2V2ePi1k/UqROhVmU+wEitlxVvuup5FW+IFGHAePtA/lXn9H+XsIrUwqXiaWsWnK6f4rZHvWaITEj79s+TAH/AFRQtzAd4Ht/MUnx1uJ3/XlQobM6LSJ+6fV2vhNakjn7/wBCq9wHg9zEXhbtqzNOy76an3A137hPQbDrbXrgzvkBY5oXMRrlCwYnvoqNkp8QoLU570T4AcTdGpS0CC7zH8IP3j56b12Hg+Ds2gVs+vVmmNu0xJO/fzpHwrCIOwFEDMAN/KrPgkhFERoKpGNI8/Fxc8iuPh5JPVXTJmRcgHxA6wQPVWUWlgEA9XeM8xcgHxA6wQPVXtEicFXibD7TDyY1IvG3H229x+Ipa0eI9vzqMgfe94rnpHr83gPbfSG4Pt+1fyiph0iYntZD7R8zVXdaxbZ8a2VGTfVFww/HLc9uypHgwn3rWuLxmGcZepYL3A/kwqqdUe6sykd/qoUGvAug4nh5ViHUp6MSO/QgTmGp0qHCXMPnvHro64Q2YRl9LaQPvc+6qezsO+ojim7zRpi1FbJnQ8ELVq1ZS3ftXQhbMSVnUsQVhjlIJHvobh+DYX710srC4hAIOpMiJEQNKov01u8esV6uPgzC+yPhWpg5O/5F3w/Dm6+1cbQKrseeVwIQaGSdZ0H2a3x+Cb6bhrqhiCRnZQYBykHNp2R599U5OMkbMw8nYfOi16TXAI6y5HmD8RW1Do9mXC8couozO5N52GYEBASeypJ1A5Rp4UqdKV2elzr/AGh9aD5RRCdKy24tsPFGH502bwDHl/0C4jgySI5mPWQaM4Tg3tqVYiJmB3mOfqqb+nbbRms2zBkQ2XUc4y/OiF4tYP8AZsPwsD8WrJpDtt9D0W696upUxdg87g80n/aDUguWDteA/EpX4xTZkLfegO4lIOM2tf4T8RVs6hG9G9aP8Yn2VDxDgbXtIAOQqHUgj7MZlJk7bg8/Kg9QZ0twz9jwAxdzvyPHs1Pl+YrtKDsc/R7/AA7uVc//AGf2ksC/1hRCbaiSQMxAaYJ35VfLV4FDBB7O4aZ08NqeK0ODiHc2KeCp2z5tVgFJOCWySWjQFvaYPzpybgGhImmICuxaBVTlvHQbXCBtyHWCBWUDa4xYCgFrkgAGHYCR3AHQVlYx8/Za8g1Ey+daSe81zI9tslZR4fr1VgTw/XqqKSRrU1uiTStjDhfDBeYJmKlnRQdSBmaJKzr7aF4hhWtXGtsTKkie+CddjFNujpi7b/xbP/UFS9IeG3GxF1kWRnb25jSpuyk6iis3Ce/2x+QqEse8ez/+qaXuGXv7v4fnQzYK4N7bew0wixF3/MCYTyHv/I1H9Hkxovjrp7po1sK3NG9h/KtRYPJW03gfyohbTIvolsbuzfhUD3sw+FTJ1A/s3b8Tx7kX51Hp3/r21rkHfWFyoms4YOxy9gdwBgdwltT76ccIwQUmWMEQYMzr5d1JVEbGPL/1Xrux3Y+sn86xKWFbtMM40y5sts5lGuwkNrIkDaIpU1wipcviPdU9u2p5D3flWsf2caoDGJNSrjLnIt76IKKOR9RP51o4HjWsKgl1NDxG7zb2gH41icQYfc/yx8IrVlXvPu/KoLlruM+qsFt9GPsBxRiQDcZPFWf4ZqY2+K3AT9Y/noZ/zCqngsF1hC9YtqTGZmCgeJlhHtoa5YbMwUllDEKTAzCdDEmJGsSabQi1Jv8Ao6Lhekt5Nr0eYI/2kUfb6e30/trfreP92auW3cIyAFhEzG3KJ+IovhXCr2IbLYtPcbmEUtHmRoo8TFAORfuSL6Olo/5X/wCUf+NZS5P2WcRIB6lRpsbqSPDRq9puYnWD4FfmobtMseGzMXAB3GXu5TrvS2986ijujLPCzzkKmQaVEnLzPyou3b0PdJj1RPxFEndDTo5rdt/4lr/qCrjcaGukgwLtyT3fWNHMVT+juj2z/wAxP+oKuTYZruJuWgYUvdJ8Sl06RzPaFLHtCcU/dpsGPErOSe1JIABBEkkD70c59VQvxO2IBVtdo7Q0BO4B+6efI1txHo+6unbGQXRruwXtBeWpzR7B5USnDcxdljQqhMEz2Q+nLdm1/nT4ilejPPhT6GYfCq+6OuxBYASDGonWNakOBVZ1YSOS7jmNN/KiLeM1IuSYlQZE8u4jnPq8KX8Uwpv3QbbENbBLAjkpLGN53J0pc9LvZfBwFOdSeVd4OmIw1zRb5JHIq+nqJr04S00gZWP7yA6T+8DRqWD1eZUHVsjBfq51UALOUfeLaeApRjMcbSOwXL1aCVbUhusURM6iDzg1SSlfKtOpzppLV69DW9wi1/d2/Uij4ClXFOHW1UkWkJ83H+1xUV3pTciYtx4g/wDlWyYq5cYBmQSQCQhhZMCe330torzrWxDj0yKM+G6ssJVs9wSOTBXYyPHn6qEtAlRqfSPwq58Q6NBhNy8OzJgQCdNgC2tC3ujUIrJmHbOY3BAjIWXKQNZysI7yO+mlaR0YElJXJ+ZWcRhXRczI8d8E6DUnwGm9bpw24SALba7acu+upY/hrXbbW3BUXFyyHYme/UQdDzFC8OsZVMEaQDJ1kT4H9ChVK2UeIpOXs1dV8xPgOgzMiE2wCVBY9b4anLBijLnQoIRFoOTJ/rDoBl3kD7wpjgOlD+iVtj6vTecsxr2t5E+E0zxPGVUoWhVhwcwK6qVBI110HvNKlbqx5cTiYcVKUUl5d2hQv/8AIXjcK/VrJJALGYnaAutMLfA72FR7qXrYKgSAgYkSNs66a9wq04a0Lgz5VbPrMmNdY27qH43hX+jXDktooUTlLMSdAIzHsjUaeFO4RWlnNHisTEktNG+7xFvRfhOHvuXxVvrSpTIhmCzWwSSq+l6EZdta6twIqloBLSImYhRaChI2kZTHKqJ+zvDhy6sqlR1bmRPo21AXyJaT35Yro+FtIuiKoAmFVQsT3DSBvVIdkhxkn7Vr1sT9aP0KyoSV/u29g/OspjmPnbiV0OzFZjQCe7l8aVXh8aY4g+lpl20knn47UuvsPfXJ1PbwF7pHlvdfM/Kj0bSO5mPty/lS5H9HzPyou0ZzeZomy2/iM+Ct2k/xF/3irtgbZ/pG8I0zYjY7/WWoG/PtVRuDfZ/xF/3CrzxTEHDXsXiolUd1Kr6WrpqDtHarQ7ZLi/0kNuJYIqgJ+9GxjmJHOee1BrdC27pAMNfAA57KpA130Jjwqt4r9odtwM1u4JIMMAVjzDT7t6W2+nViSkALnLgljGY+MHv91Uk9TgjGkW7gWU49bTdpRaJIO0yTPqgVY+I8Nw6N9UgV9BALCZ3G8coP865twjpCExH0kIHyjKFDekApGr5YG87R4014n+0EOS30ZlnQ/Wg5dOYyg928HTalTT0HxYYkXoWKyoOEtAHsrnXTl2218aScWwY+iYm44kBV15H6y3Na4DpbY6pUyspA1lDGYmTqOUk0z6R3HXhWJDgxkUqYI3vIfnp66bO0qFlhxyp9bOfdH8FavvcZm0RQQgntGNTMaKDpA5suo3p7h7FpUyFXNpoaTbMMBBnbXUbz3VTODXzauByRlMz3Rp+VWnH8TKgS3fozQDpoJ5ct5iaXZndhQhPC8V/oSvE3ss2QZVJLQ4KkLlAEEAaaT4TRqtevI9zr0KrYkBYH1ij0lbLExoJaPDSlaY28SChVsogkgagkEA5WENI5eykobqFYsjB3kKbaz2iCGDLmGkCfV4Uji71I/tTW46fFXctuCzZECiGUsTljMzAxJ8CfGDUONxK21OU6uqDKULGZlj1kgK2ZZ7o0rewLS20ZrYQelqpEgqdCAJ3g7H21JYtswHVsjLLg50AOWREiM0zmBB7vCsp9TRwYqOkt/wCzMDiWAWLUKDbLtrLarrE+A8o7qsWI4mzMAtok5NBo3iQ2XMBt8KF4fwx8wJW2z65cgjKBGYGVGWZiedPsPhQblsKpRi0NM5SqnNBAgNqAPXU3iVKmhnhJq79d4jtDEQHS4BrJtWQc2U97EiPZy0rMf1rYe6XD5QFA6wkkMbi6ifCR6xVn40vV3EtIqG7cM+iYUEt2m1iN/wDLSnpfayWWAMtlUNCkAw6kmJj8qq5aULh4cc0ZOXy/sC6L8XGEDlsvb6uMxP2UXu866Vwl+ttreBANxRtJGXWNCfHffWuNYYNchVUsfATHYt6mdvOuydH7AXDWl3hAJIiY8JMV0YfYRz8ZXt5V60QcLZ7x7P51ledSvcPYK9pjnPmviNlVMoCAyhhJMkFtCZ1GkUpvfOmmNzfaDg5BIdsxBzHxMbUrmQee/hXIe5hT93XmZa5fiPyo2xu3maDscvxflRtjc+uixlv8Q7hZ0/i+Yq3dObh+j8Rj+8ke1CfilU/h57J8/wAqtfTclcPj0OgEacgQtqYH8I9laPaI8SrgvL8HJsTLK0HYL7NdP13ULhFQn6wsBH2QJJ9ewqXhzw8E6MIjvPL503ucDXdWIESSSCB8/bVrUdGeesNzVxJuAYdzhnuJMC+q+iTAgEzH4tdKgxmFKhgSpNvKFO5IGu8c83uFPP2ecdw9pL1i8+TM+dHYDKeyoKmToTl59/PakOOdczgXFec3bmCZO8axULl7RqtB4yWSmzWxiYGoM+JPwmuzdLMV/wDGXgTMW7eh/HbriOLU3DIPL7Mn2z+tK7H0qXNgLsf3ae3PbqkkiNs5TbZGIzAhBq2XeKs6pgyxtrOZdyy5iIGuh3A30nSquWKzIEERpy7/AM6s3QXFoWY3TottbcwFGZDCjNGpC8jzXWZIIkdGHKoOty28Iw1kqgt3EbOVIAERIfP4RoH02jbSrEOj9okh7SuumWQriY3gzz9xrntq6UuqQIQHNYiYVVfMghtANRtG3cZq1N0gRbQLnSJABMwxAAMGRDRqBz3Fc7g27kVlO46O69V/AF0mwluy5MZbFxlUhUJCh4yhVTWZ2jXQUgwGL+vxd3qyFJAEgiCubMJaIMnMRyza09x103wpd8qwRESRDGIbcaEaTyqJZtm2MwIzlMmX7LFSdxqYnlvFHDWWO47ueXTb7E54hkNkONS0NtorZZ0nTXu76sOLvAsjkkZW9ILKgGQDAPP3T4aVbFKOsRgCxWDluplSDJDaAQ0ggHfQ+VEXXJuAFtCRKg7dkGmzKbSQrwXCLdrr1LddxtglXZyGUHtZSJB05jXX50u6XXbS4W41t3LkLrsJZwCToI0J276Q47FpaUZiTr2RJMHvjl/Ol3EuIpcs3YJzHJodz9Yhn2A10ZNOhBNKcY09+9Nb+Qz6IhRZuOYBF22uYxorWe0Ne/Suj8Jx6izhxM51BnwiQdO8wPWO+uZ9G+IrZwl9iVBN1FEyd7JEwNasmAvXRYUMxNw5HVp7ITKrhYj0sumo5gVWC5US4r9aRfxWUKFf73tFZRIHzpxNyXckLqBqrFg22skDy9RpRf8AnT/jBnKZJJSTyg5to5Dl6qr9/wCdcSdnu4CrCPbPL8X5UdZ3P65UBa/+1HWdz+uVFjpahvDxKnz+Qp50iuv9DxQfK5KZy8a7KBB7tANO+kfDW0P4vkKd8dtBsLfVDnPUBFC7lojb1n9Cmj2jm4mTjh+FHKIom9xC4yhGOnMgQSPE86eYzo7dOFtMlhzdVmFwIhZirAFGIWTAykT+9Q3FOANatJcCXjmZw0oYVVW2QSQukszDX7vga6HR5MZvZdfsIxU7ECCJKkCZAHaAGcCNwCdOcEUPReDxAytbKhg5WDMFG1AKnluJ8BWYTQXDByg+qu29Jbn/AMfcA/u09ZzJpXE8wQkEQRvpzjWu6cQw4uYfIdAVTbwKkfAVOYYs5DewtxZYoxGhgjfXuOhq38BZc3pZjCmBsFOwHICi+J4ZEt7FiFk6xJ8gaE4GFIRU+1tmYmJ1HorA10qed01KNfA7Yez1eFrW91p5emPcJZ7LZhbiZQHVRqdCsCaOwuCw7SWS1sTIUCIOpI3gQPZSLHNiEKi0o6uIZQVaGJJLKWAY89IprwtAxtzuQyuIiSQQykeJE+yjVLUi5W9AW7bLYh7RK27aOWWDrGcZRqMoBmIEmNyDTfFYNbSznjtoBuSYIjTmdqXcaweZ7lsgkl0c5RJIUIdIBIBMctZNb4rGreKroSO1lUy0QwkrvEg+7vEzlGti8FJq39NDfjFy2tg3LjpDFQGidiwg6nmQPM0DZEuqEkEEdkrrlynvHlyrTjFsNaCoxJW4ridR6dpiILDkpbTmfGaIvTduobUB4glwSNBMyTy7hyJrYai2puwyWJlaaSvT7etAheHAXVzbFSo0GswYII8Dr5Un41wpbfWspOUZRB+8WBMRy2psMFiusVyQYAzCVABnaBMxO/OtOmKZbb5A+VnUsWyx+7lgzygzVHNSk5eBSPDqCjCMk9b+d0Mf2dWLbI+dAT1i6kA/2Pj460/fDm7fuIWKW0jLlXdsqaTtsBp41UOguIuhLhtrmGcfaAg5AO7XSr/0cR3Lm4uUEg7gyYA7tNFFdMOyjzuJXvXYyXENHpD/AC1lMBbHdWUbRGj5mx09YxJBlOUwIJ7wI3pVfPxphfDZiTm9AjVQvsAFLb9cT0Z7+BTw9Pmb29vWKOs7ny+VL7W3rHzphZ3P65VmUW4VgvRbzPwFWO0SMOSDBN60ojNPp25LENly5M4gqSSfCq5g9m8z8Kc3sQyYe4QTBezA74Zi3rjLT4bqZDiF7j4FgDJbuIquWZobKLbKQrejqxiIAmd58KFuBlN0FiF9LSTJzA6ANrI7uQio+IYw3biG32MsLrBBBt5Uju3FWrqzBEaMgYnwI0+P+k1SSvfoceDPKmlTvvR8+caYG/eKnTrHjSNCx5UEKL4yv/E3l/51wf6yKhwWHLuE0EmJ5Tpz9dOtEcbXNRJfSQG01Gsd8d1d04pcKYYsNwqxPiVrkXEeEthlGYA6ntAaGQNCJ0Ij312LGIjYcLcJCFUkrqQOztoak5dUM8Np5WtTlfSfit4SSwhtAF/d8fXTjhPDcqWnzgeiyMYgzBUmJiJHdy86S47BWmN0DMxVmA1IgCQp8Zg+zxirX0W4ZYfD2+w2hkjOwhuexnTQe2lxJZkiuFgZVnatP80aXcQ62zlcENJiAQG3MGJideVGcO4kSVDKHaOyxMFYnsmBrGo9Z03mXE4DDFVV0ZADIYMxhlMxvuNTHPWoOD4YuwLAK0rOUgDtAEkgr6QOm42O2gpk046jZtdUN+NY6LocA9aLRIVQJa2HQkQVbUE6R4+pPiSGN66yy4dTnKx6ICcgMoAXVe7zqfiCTesXFAlk6kAwPsltT3djTbXvmoCoVmzKEdyOsIaQhUgsR2O12hPjJNSbsbDk06IsJxPErlb08pR/SlWChANzmlmcHSQQ4PfVot4i8L2VwoCNqQ0alH5RtOcDT7M0sFzPhDcHVegrAC3qM5aB6ZjaZ7iN6a8KXNctlobVg0gkzlfXUnTbT8q0WpJpDzUo6rVVqJeL4DH3MdcFvENbVMoWCcoBCkSsQx1HfTXpJaL4BmYr1qBC6Lr2s65iNPR3byppx7jGS9btWxnuGOsI7JVWjLqRqdZjy76rHFrrEOYIY3rRMDsTnQAKxPa0UawJoWs1MaGqi1o7Gv7L8OXsXiOV0f7F766XgrQVeyCO+Tzrln7McSUsXSAP63U66dhe4V0Uccti3m7h9mD7pFdUHyo5OKXvpBTHU+l/mH/lWVzy/wBNzmaANz/Znv8A8WvafUGaPr/TnXFcSbhmI0YR4iJ5UhxO3676c8SS2twqhckIxaQQokzCqRI8aSYmuDDiopJHuRkpRbR4u38Q+DU2w9qVZ52ZVjzVjP8AppTb2PmPgaYYS6cjKI1IPrUMB7mNOxadqg3BbP5n4UfxXEgWMpBkvmB5EgAx7j7aX4JSA08zI9lWDB4ZWRmJEqV08GB19xoxdSJcQv8AnNkEhFzeg1ogTuAyhvLQTPd6osv9IlQQO0AFjs3CJTTdez94+yq6/FHUBVcAabQsgbzHxpr0bvC/Yzmzbdsx1ZZ8j2jP65VbMeZFORXh0WsG8942+sZ2Nzty1tZ1K9WCDJn7WYeVEcRwBvItrKSBJAC+jHcq6KBMVdSp0JFsctdfZJMUht8SvO5UsFA2yrmMHNHMRou/jUnG+pSnB3FCS50ca6rK+btLBOswFjbKRPPlrVixKXGtC2EckhVlVOkRq20DTlrrtUONv38pyXGzcsygA+HhPfNYl1+oVmY52tydYhuxPlqTWy0CeJKTWZFcxvRLEsSwtiY1JcKCY9KG10PKee9a9HMSLCBOttZtSULBTm1zDmdCG1J2onpXjcgUhwNx2mJk6SzAawFO0nVgeVL+BvYZJNq2XRmyuco+0SACzyNCNYincWkCONcnaHNni6XVa21st9YYUEgyokCefonbcSDRfD8Ktsw7XY7KrmK3Ni0EkKjEx2dc2wmdTS+zdVWdlWxbYAwSEJusuipIAKt5kwOVGLedlnsuOyR1TgsJOmjDv05yaSNLQOLHaS2f2NuJYW7bIl1bMrOpKmNXYAHtAiBGsnvjlQyYZ7t/rGuAXBqcqEqIUjbProx289t4elnGrvW2eptEzhzOpBBVrwIKMQpAKk6gmDpHMvgLg2+vuFlJJJRtGYGASQAo2YEEDZlpZSdMaCi9ZBvCsITaZQ2XJlT+rIzdV2lMbD0hoNsu1R8LxhDrlI7XrjfTz1OnjTC5jAqstkJJM7z2SCNNdW7J3Jio0w6dYdIjWRvM8/IHfnNUguRd7/Bs+sr228ul+PkacVstc+sVD1oMgg5QzAKBmMagBRpNAX7DLh77upzhQBDaawFPjBIaR3VaettqkqQzwQqzuzNCgjkJIk0p4rfZrF3NH9WZAUjURGrbaxp5+dJHDy6vcEZVLKm919ST9lNlWw94MR/XbH8C8oNXF+DWyCFIE92vuEVRv2bYXPZumCfreTR9lfA1bMRw25HZzL5n5gCrw7KJ8V+tLzF79A0JJ60amf6s/wDnWVv9Av8A3/8AW351lEhZy3jzrmAzBnhsxA303J5n18qreIFWrpE+pUiGQkHQDMCkq2g2qrYjauZqme5w8lLDbXeaW9j5j4GjbIif1yoJNj5j50fb3NZlVuH4d5Ux4j3VY+HW5tXI305x9l48tzVZwez+fyNWvgqk2rhU80E9xKvHwNBLmE4mTfDt+X1AuL4hQwCsgeGJJHoiYcAwZM6eQNMui1gNZBMHVtZC+i7A7+VKuO8Py3QxXUJc1n7q9x56jbTapuh136lBqDmfQ+LE93jPrpowzI4cPGlFd/QuABKhFYSdAqsWOvgDVeOEa1cudWBmYqACZ9GSdJAntbflVhs4i3aRLhkuVgIvZzCNCx5KN9NTPhohxtwm6dQJAc5QREqQCdCCJHeNh3Vnh5dmSeM5NZlsxjhwIUMFzQCQPlQeObMhWCNxJUkSShB8gaiS2CxJu5hOkSZ2PyOlFsnZSQTJA03MxPPuEb00W3oxMVRTuLsp/GSrn6xbpWVUnLtbnU5jsTrt3+GljXguHsg9VaInuZj8Wqs9JuIYUv1XV3ATcVLksQFUXAHjtkDTw19dW4sm3a2jmdtO4+2nnsSi3uC4fhtgkFkuMQCsNLd3IzrGk+G9F3eFWrgygMmpysNCrakMNO8nz1ry0yb5m3/d5DX7MnnU1rKWADbHT0T48qRaDu2VnEWlDWQwdrllQCSJTMGdpIOYky5Op9U60wwStqrG6wfRsynf705R3fDyoDpECmIMOJdiQschOYlvUYGvqoqxi2ADAakz6R1MxtPiPbUJSnfL6+R2RjDJrv8Az+Se9eIdc0qQnZkMAQFYbEzpIBPwp1wI9Ylx9CQxEzoTvrI0Go79BU2Bwgd9HjIna7II7RBEM2wGXYGO+geEcR6t79tDKrcIBgKT2VkHJGXtA6QCNKDniZVKqDHDjO4xuUvh9fyMEwTvdNxSFWCOyTIMHYEiN53pf0ksOtq5IJ7OstMcpgd+vs507w3EWyz6RzBQNASfFo5e2lnTtmt2bgBEEqpO5jMukxBkE+007eJea9Pn8De0c5xw5xqSr1d/n4hH7JT/AMNf0/tv/otXaapf7HROHv8A+N/20roASurD7KOTiv1peYH1vjWUZ1VZTnOcF6VvdJXrD2e3AERuY2A5Dx8zVSv7UwxeLuO4ztOh+Hj50uutvXLLVnt8MsmG4y3/AKNE2PmPnTC36VLk+Y+dH2j2qDLLdBuC+35/nVs4GfqLx/BpE65LoHxPtqpYM+l+u+rVwK9Fq8IklFOUcwAwP+730Iq5k+IX/M/XVBCK3Wo+bIgmRuSGHcRHdz76Hs4dbQItuQJLejmIGk+iR3767ipXxNq2q3ltBeyWJLmRoMoiCe/bXTmdh8fxxurzDq1GqJkUlszwNVYqNmNdEcsY0eI1U8sXa8hhh8MxdVl2YDNByICoKgglxtqBAIOtBXONZrnYsnOYSCwERmMFc86drcVpiMdnNvr3Y3E9DKq2znLDKQgnSR7jrOlF8G4UpZbt5W6sZypZ1bUlgMpUgxJJ1Wllsmh65+5evIb4m0llc9wLck9lUEkyT9nVpyy3IDvrT6el6zZv2lCiQ4G0wcqgjlr8NzReKtqWQlk7OZYgTBC77meyKExdjqbGUahe1tGhuZjooA+1yHKueOIs+Xu1K4kbivE5jxXBLdxty1cuZczkM4E8ySSJGp28J9VXa7ihbUFnZthIQbxuSxHnVM6RYK4GN8swGfMJVl7ck6SJ2E6eNWay2ZFZUOqyDEzKkjXWQfPWrSlQY4bntpQ3N1s7KuU6KddN51gcjBrWziCHGZRKnUgzzjTyn2VAGBNt5KkW8pUmJKkQDI9YrLSBWZlMyQxEgxKBTtyIj2VPNqFQVannS2yoa25nMcwEEDSBqRuRJOu0keFA4d/q1JgePcO8+HOKk40M/VuGIDWsvKMwMnfnrtIo/AcPXq1HZJAAjfUHeNarGKa03FlaSer8unryQdYvXQVW0FJKkODO8AJqF2zkeoHxpfgOHNad1caXGzdpzpMgklRprJiiTghnzC4dNIMgqWMnVSDuY2jWoLjOrZmJIaIJcnmY1aY5aAVJxqos7OGnF83VLotdU616jjDSoByLkMEAMSA09kzEg8opZ0svO9l8wgAaf5hrsJqTC4vXIGXWGiQSMpidQDpzqLj2LD4a4cyvACyCDHaGmnj8aOSUVq/VlsHETxFKUddrb8K2vfoOf2P3Yw9//H/7aVf1ueuqR+xlf+Gv/wCP/wBtKvl3BoxllB86vh9k8riv1ZGvWjvHtFZW30O39xf8o/KspyFny6cOUZZ+0gaZB1iGGmxB0jfSg73OnfFMIVyNmBABEdxJkme7w8KRXjofKuaW57PCKsJ33mqHQ+Y+dMbR1FLE29Y+dMbO4oMunqg3BHV/V86tHR5f6xjsthgf4mQ/BDVXwW7+r51a+jwBs3wdJFof79Ky7YuP/wCZ+uqNWwAxDG2AQq5TBJykaQDlE6aDfnTrF8Gz2rdpRbC2suWVDBSoI+1z1JnxnfWkuAVwL5VjKnKsnRVAUQOQGpp1w5ALYls7AdogRJ15bH21ZNLQ8r2alzEeG4CHAu3L90EE6W8qKYIIJEEn0o1JBpgeF2ciowe4ojV3PiJLCD38+dJ+M3HvBbKFVVWljmknmZAOgE86acRyNaIysWyBVaJAmFBAJGomdq1p6MSUKdoGv4tW7SZIMmASWgmR2VBJMEbxvUl3EN9HZyeUDSYAaPRPwkeqpEE3UhZXKF0OhBcfZA0gxr+6ag4tZjCuAIlddNySNxz1qaw8rvvKYuNGXLHoyjcQzMrpcAnMQCImNYByswEkHQknerN0exMYe1bbQhCsTrCkjfyG9UrjAdrt5LQnMFg5kGqsMuSI0AUiBJkGrL0ctAWl6xV6xAVOoYiQuaD5mY8aLTWo0sWLw1HLqnv9h0L9xYOZjrtmBhdf5CBRGF6xxdDR6SlDzyaHf2igTdWSJE8gNPsgjUDWYJplhlaLgQnNk7PPtDbffagySKnxi/dW82Vm7IgbQNf3gdBsY8O6rRgEZrVthAzKM3KQOYHjpVQ4TxBnuTfulgQADIK66EELoF5mBrl8au2HN04dFWFK21Og0JJMidjESPP2MkkrrfqbOpLlfx/BmAuSCSoJXU6QSoYgnTeBMeQ86m/o8PahtTsFAIMBgBJ5yddO8Ux4dw1Ua2ZlclvTkcx7xqYyn2ms4jbAwzMlwBoUDQ51YMPRIMRpMxIqWMuZW63+x0Rm5SuF9NF/P9FcxPCOrZVXKlzI7Z2XN2R9kCRM7nuofHtZOFvMBDMgOhMTuAdPfzp9abrl7Yk/ZkyRmY6SRtAA9tIOk2D6u2/2JUnKG0MeAABiT30zqS0GaksTm7y0/saH/DX/APHH/St10Gud/sag4e/4XgP/ANaT766F1Y/9aVeHZOPiP1GbVla5PP2mspyJ828dxDsVDsJ17M7eQgR/MVWr2xpxxDEghVUADeAoA9w/U0kuHSuVrU9jhpcj8+h4p09Y+dMcOdaWDb1im+CAyuSNRkjwktPwrMqpcyCMCdX9Xzq0dFrQYvOoFuY5E5kAn2mqpg928h86vfR/h9y0jkgZmS0yjfsktueXKgu2bHklwzT9agthyPtAAs5jme0QBoCe7SmWCuCYJnsAN7ZmSdD4Ed+lZY4Y33VBiCZY/DLA308dan+gBBLOEHfCqPaRPvqmXWzzPbpRyoBtILk9giWkiSRAOhlY1gbk0zxGIQLlzLm00kSACDoDQVzGYQb3Ot/DmvD3ZgK9XiqjS3Yf+LKg9xLf6aOiIuTYRhQ7Xla2X7MzmBOYknWCEA3jSmPFMETay7GB7iD8u+k1vjF4GQLVv1NcPt7I91DYriV5pz4gwRtlRQNtoWffSymZRbF+L6PqoBUIWndkRjHOCykjv0qE31tz9ZqBOrdxHKag4gQR2rhbwJLD2bUiu3gplQmgIgiRB3EEmlTso0+rGnEeMupQIy/2maVDRktZ4121Jra30tvoxYBCAbcSDqLqO+sMO6k447r2rFk+lyIPaEN6J5jwrfF463cSBYyt2ZOckdhSqxsdmNNRTC3XLYNi8W91g1xpI0GwCidgAIFS4bFuvo3HX8LsPcDQBB/R/lUig9/toZJdD0li4dax+g4t8exSEFLraGRrO23pA1M3SnExBuBhM6qN/wCGKQyeRB8p/nU1rC3D9k/rzrSw3LdWRji4MJcul+S+g8w/S68rZilsnTvGoJIMzPM+GtF4vpm94Ot2ysNae3IaSpaIcAruI9+9V0YC59xvUJ+FamwwElSPMEfGjqlQawpO7+Z1f9lGNKWr4GUDrhoZ/u051fV4qfuqfJxXKv2buBbvCdRcE+eQVcherow48qPL4h+8ZZv6T/5Z9orKrfW1lPlIWfP9y9PLYQPAULc2r3Me6tSp51xnu1CKqKMU6frxozCtqKFSyTtU2E39RotAhJN+Qzwn2vIfA1eExNy2EFq7bYshZzGbLmdmVQM2hAaNe7YVSbQG4ESI9m1MuJsLKWcuf6y0rnzJOg20EfGk/doDGhmwle+v1H13FM4PWYm5E/ZIteqbYE+00muWrAbMSWbv1J9pmk1zGsRCjL+u7+dD9YTuZ8v1pVP5OBYMu4sY4gBsJ8z8hUL8aPLKPVJHqP5UjgnkT5/zrdUJ/lrWpD+yS3YXe4qx749nu0qH6a3KB76xcEx/nUtvh/eR6hQ8gpYa31BGvE8yaFvAc/fVitYFO4n1x7hUv0BeSgeWlKO8VJcqKkrdwJohcx2A9Z/Knz4Ed1eCzGw91OmReJN9RfhMG0hm5EGIEHwM7ii04QCZIGpn/wBDYeQotDUyt+pp1Mk03uyC3w+irWCIrZbsVMmJqimI4ktq0O6mWGuR/KgbOJB5UXauKabMK0MrN+KLt4o0uQDlUopswtDD6QaygM1ZWs1HGmu+utZPdUkAbmKkGuwPnEfGuVX0PRcYfvlZGgPfUtq3BqS1aJ3ge+jbeH76zTYI4sIPlRJhVlfKjeOISMPpr9HtbRtrvQ6JlBFMuIr20WZy2bSz5LvU65kdGLi5oWvWwkTBnuA8zPuH50RbwHefZpR2SvctUo4M7ILeFUcvbr8amyVsq1vko0LZFFZFT5KzLWo1kaEjai7Tg71DkrYLFHKbMFi1Wj2KiS6RRSXga2Q2YF6jwr21bBIzaDmQJI9UifbRuUGtTYopAsEFvyr0WqJ6usFumSFshRKIteNakVsqU1AsNtPFGpdpYlTo9GgDDMKyhA5rysY5pbtKNgBU6LWVlRKki1Lb3rKyiKTxUgOprKysEnRzETW4rKysY9WtxWVlYx7Ww+dZWUQGyisNZWUxjZRW4FZWVgEiV6jmvaysZEhFexWVlZGPHQVi1lZRQCRK2ArKymASTWVlZQF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30575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data:image/jpeg;base64,/9j/4AAQSkZJRgABAQAAAQABAAD/2wCEAAkGBxQTEhUUEhQWFhUXFhcYFxgXFx4YHRYVGBcWHBcXHBcaHCggGBwlHBcXITEhJSkrLi4uFx8zODMsNygtLisBCgoKDg0OGxAQGzIkICQsNCwvNCwsLCwsLDQsLS0sMCwsLCwsLCwsLCwsLCwsLCwsLC0sLCwsLCwsLCwsLCwsLP/AABEIAQMAwgMBIgACEQEDEQH/xAAcAAACAgMBAQAAAAAAAAAAAAAEBQMGAAIHAQj/xABJEAACAQIEAgYGBwQIBgIDAQABAhEAAwQSITEFQQYTIlFhcTKBkaGxwRQjQlJy0fAHYoLhFTNDU3OSorIkY7PD0vElwpOj4hb/xAAZAQADAQEBAAAAAAAAAAAAAAABAgMABAX/xAAxEQACAgAEAwUHBQEBAAAAAAAAAQIRAxIhMQQiQTJRYXHwEyORobHB0TNCgeHxJDT/2gAMAwEAAhEDEQA/AKl1UbTWwxDjZj7fzot7FC3rdSs9Ro8+msdwreaj5VPedAASoJO+UkR6taht2szQBGgJ8TAk+FS3LbH0pMd5n40QRbrU0F633uvmARUiOPs3V9YK1C1nwPsmoHtDw+FbQdSkMhn5BW8mBqN7zD0kYeo/+qXGz3fGsz3F2dh6z8qA2bwDPpKHf3xW0Ie74fnQH0+5zKt+JR8xWfTR9qyh/DI+BrUNmXcMLaZfQdl/C0fA0Vb4liV9G8xH7wDe9h86S/SrfNbi+TA/EVIt9OV0j8S/lNbVCuOG9ywWekeIHpJbfyBB9oMe6jLXS9f7Sw6/hYN/uC1WVZjtctN5tB/1CpR1v93I/dIP+00VOSFfD4TLhZ6YWTp1txPBlaP9Mim/DekqyOrv2mIMxmWfYYauatiQPTQjzWPlWme03dTe1fVE3wSezO0jpHcJDMimAR2ZG4I8e+psDxlF9JW0YmRB3M99cVs2wvoOy/hYj4RR9viGIXa+5/F2/ewNN7SD3RGXBT6M7dc43ZfJDxqD2gRGo5kRWYe+j3HysGnaPI1x+x0ixA9IW29RB9x+VH2elH37JH4Wn4gUVLDfUk+GxF0OxI0qVgiFG/eQdPdXlm5G6kanUleZ/FNcuwvS62Ih7qR3zp/lJplhukiEyLttz+/6vvQeQ9lHKns0ScJLdFytYlE9GXMzoJ3ju5QamXE3m9G1G2rtHMTpGmk9/KkeF6UMB/VoR+4cv5004NxZ75eVUBY7zvPt28KDg1qKU7HI/WPmYTnaY2mTMeFeUwxeBc3HORjLMfscyf3q8oWCzm7JQeIt05fAv3D2j50PdwD/AHT6hPwrns9nQVYFwLmpgZfkKNKanuk1rZ4doGdDMfaU/AiiQKcVq9CBrdRC1Kg94E0bFRIhKdllVgoKBvRdgRCEzz7udawPl1YC2FHcPZUdrCB3FtfSIJ3MQBJqyYrDn6RbUWR1TIc7ARlYyRMfhA/iNL8KLZuYolGXqZ9FpLJlYEa9+Qn+LwoZg5hOcJ4n1wflWhwZ8D6op5hxZa3Ycsy9ccqgrPbmI021Gle4fDZrly2GUPbjMDOx+1MbfnR0CpLvK82EPd7D+dRHCfun2A/CrGQCQpiWIAHeSYArYYXtZMpzCdBqdPKjRrKq+EH/ALBHxqP6PGqn2NVsuYONwwOu4j40BfwoO4rUYrx4heTa4/rMj2GanwfE7jsA+RgTrmRZjwOmtRYzDw0efwo7hWBDW83PMRp4RQs2V2ePi1k/UqROhVmU+wEitlxVvuup5FW+IFGHAePtA/lXn9H+XsIrUwqXiaWsWnK6f4rZHvWaITEj79s+TAH/AFRQtzAd4Ht/MUnx1uJ3/XlQobM6LSJ+6fV2vhNakjn7/wBCq9wHg9zEXhbtqzNOy76an3A137hPQbDrbXrgzvkBY5oXMRrlCwYnvoqNkp8QoLU570T4AcTdGpS0CC7zH8IP3j56b12Hg+Ds2gVs+vVmmNu0xJO/fzpHwrCIOwFEDMAN/KrPgkhFERoKpGNI8/Fxc8iuPh5JPVXTJmRcgHxA6wQPVWUWlgEA9XeM8xcgHxA6wQPVXtEicFXibD7TDyY1IvG3H229x+Ipa0eI9vzqMgfe94rnpHr83gPbfSG4Pt+1fyiph0iYntZD7R8zVXdaxbZ8a2VGTfVFww/HLc9uypHgwn3rWuLxmGcZepYL3A/kwqqdUe6sykd/qoUGvAug4nh5ViHUp6MSO/QgTmGp0qHCXMPnvHro64Q2YRl9LaQPvc+6qezsO+ojim7zRpi1FbJnQ8ELVq1ZS3ftXQhbMSVnUsQVhjlIJHvobh+DYX710srC4hAIOpMiJEQNKov01u8esV6uPgzC+yPhWpg5O/5F3w/Dm6+1cbQKrseeVwIQaGSdZ0H2a3x+Cb6bhrqhiCRnZQYBykHNp2R599U5OMkbMw8nYfOi16TXAI6y5HmD8RW1Do9mXC8couozO5N52GYEBASeypJ1A5Rp4UqdKV2elzr/AGh9aD5RRCdKy24tsPFGH502bwDHl/0C4jgySI5mPWQaM4Tg3tqVYiJmB3mOfqqb+nbbRms2zBkQ2XUc4y/OiF4tYP8AZsPwsD8WrJpDtt9D0W696upUxdg87g80n/aDUguWDteA/EpX4xTZkLfegO4lIOM2tf4T8RVs6hG9G9aP8Yn2VDxDgbXtIAOQqHUgj7MZlJk7bg8/Kg9QZ0twz9jwAxdzvyPHs1Pl+YrtKDsc/R7/AA7uVc//AGf2ksC/1hRCbaiSQMxAaYJ35VfLV4FDBB7O4aZ08NqeK0ODiHc2KeCp2z5tVgFJOCWySWjQFvaYPzpybgGhImmICuxaBVTlvHQbXCBtyHWCBWUDa4xYCgFrkgAGHYCR3AHQVlYx8/Za8g1Ey+daSe81zI9tslZR4fr1VgTw/XqqKSRrU1uiTStjDhfDBeYJmKlnRQdSBmaJKzr7aF4hhWtXGtsTKkie+CddjFNujpi7b/xbP/UFS9IeG3GxF1kWRnb25jSpuyk6iis3Ce/2x+QqEse8ez/+qaXuGXv7v4fnQzYK4N7bew0wixF3/MCYTyHv/I1H9Hkxovjrp7po1sK3NG9h/KtRYPJW03gfyohbTIvolsbuzfhUD3sw+FTJ1A/s3b8Tx7kX51Hp3/r21rkHfWFyoms4YOxy9gdwBgdwltT76ccIwQUmWMEQYMzr5d1JVEbGPL/1Xrux3Y+sn86xKWFbtMM40y5sts5lGuwkNrIkDaIpU1wipcviPdU9u2p5D3flWsf2caoDGJNSrjLnIt76IKKOR9RP51o4HjWsKgl1NDxG7zb2gH41icQYfc/yx8IrVlXvPu/KoLlruM+qsFt9GPsBxRiQDcZPFWf4ZqY2+K3AT9Y/noZ/zCqngsF1hC9YtqTGZmCgeJlhHtoa5YbMwUllDEKTAzCdDEmJGsSabQi1Jv8Ao6Lhekt5Nr0eYI/2kUfb6e30/trfreP92auW3cIyAFhEzG3KJ+IovhXCr2IbLYtPcbmEUtHmRoo8TFAORfuSL6Olo/5X/wCUf+NZS5P2WcRIB6lRpsbqSPDRq9puYnWD4FfmobtMseGzMXAB3GXu5TrvS2986ijujLPCzzkKmQaVEnLzPyou3b0PdJj1RPxFEndDTo5rdt/4lr/qCrjcaGukgwLtyT3fWNHMVT+juj2z/wAxP+oKuTYZruJuWgYUvdJ8Sl06RzPaFLHtCcU/dpsGPErOSe1JIABBEkkD70c59VQvxO2IBVtdo7Q0BO4B+6efI1txHo+6unbGQXRruwXtBeWpzR7B5USnDcxdljQqhMEz2Q+nLdm1/nT4ilejPPhT6GYfCq+6OuxBYASDGonWNakOBVZ1YSOS7jmNN/KiLeM1IuSYlQZE8u4jnPq8KX8Uwpv3QbbENbBLAjkpLGN53J0pc9LvZfBwFOdSeVd4OmIw1zRb5JHIq+nqJr04S00gZWP7yA6T+8DRqWD1eZUHVsjBfq51UALOUfeLaeApRjMcbSOwXL1aCVbUhusURM6iDzg1SSlfKtOpzppLV69DW9wi1/d2/Uij4ClXFOHW1UkWkJ83H+1xUV3pTciYtx4g/wDlWyYq5cYBmQSQCQhhZMCe330torzrWxDj0yKM+G6ssJVs9wSOTBXYyPHn6qEtAlRqfSPwq58Q6NBhNy8OzJgQCdNgC2tC3ujUIrJmHbOY3BAjIWXKQNZysI7yO+mlaR0YElJXJ+ZWcRhXRczI8d8E6DUnwGm9bpw24SALba7acu+upY/hrXbbW3BUXFyyHYme/UQdDzFC8OsZVMEaQDJ1kT4H9ChVK2UeIpOXs1dV8xPgOgzMiE2wCVBY9b4anLBijLnQoIRFoOTJ/rDoBl3kD7wpjgOlD+iVtj6vTecsxr2t5E+E0zxPGVUoWhVhwcwK6qVBI110HvNKlbqx5cTiYcVKUUl5d2hQv/8AIXjcK/VrJJALGYnaAutMLfA72FR7qXrYKgSAgYkSNs66a9wq04a0Lgz5VbPrMmNdY27qH43hX+jXDktooUTlLMSdAIzHsjUaeFO4RWlnNHisTEktNG+7xFvRfhOHvuXxVvrSpTIhmCzWwSSq+l6EZdta6twIqloBLSImYhRaChI2kZTHKqJ+zvDhy6sqlR1bmRPo21AXyJaT35Yro+FtIuiKoAmFVQsT3DSBvVIdkhxkn7Vr1sT9aP0KyoSV/u29g/OspjmPnbiV0OzFZjQCe7l8aVXh8aY4g+lpl20knn47UuvsPfXJ1PbwF7pHlvdfM/Kj0bSO5mPty/lS5H9HzPyou0ZzeZomy2/iM+Ct2k/xF/3irtgbZ/pG8I0zYjY7/WWoG/PtVRuDfZ/xF/3CrzxTEHDXsXiolUd1Kr6WrpqDtHarQ7ZLi/0kNuJYIqgJ+9GxjmJHOee1BrdC27pAMNfAA57KpA130Jjwqt4r9odtwM1u4JIMMAVjzDT7t6W2+nViSkALnLgljGY+MHv91Uk9TgjGkW7gWU49bTdpRaJIO0yTPqgVY+I8Nw6N9UgV9BALCZ3G8coP865twjpCExH0kIHyjKFDekApGr5YG87R4014n+0EOS30ZlnQ/Wg5dOYyg928HTalTT0HxYYkXoWKyoOEtAHsrnXTl2218aScWwY+iYm44kBV15H6y3Na4DpbY6pUyspA1lDGYmTqOUk0z6R3HXhWJDgxkUqYI3vIfnp66bO0qFlhxyp9bOfdH8FavvcZm0RQQgntGNTMaKDpA5suo3p7h7FpUyFXNpoaTbMMBBnbXUbz3VTODXzauByRlMz3Rp+VWnH8TKgS3fozQDpoJ5ct5iaXZndhQhPC8V/oSvE3ss2QZVJLQ4KkLlAEEAaaT4TRqtevI9zr0KrYkBYH1ij0lbLExoJaPDSlaY28SChVsogkgagkEA5WENI5eykobqFYsjB3kKbaz2iCGDLmGkCfV4Uji71I/tTW46fFXctuCzZECiGUsTljMzAxJ8CfGDUONxK21OU6uqDKULGZlj1kgK2ZZ7o0rewLS20ZrYQelqpEgqdCAJ3g7H21JYtswHVsjLLg50AOWREiM0zmBB7vCsp9TRwYqOkt/wCzMDiWAWLUKDbLtrLarrE+A8o7qsWI4mzMAtok5NBo3iQ2XMBt8KF4fwx8wJW2z65cgjKBGYGVGWZiedPsPhQblsKpRi0NM5SqnNBAgNqAPXU3iVKmhnhJq79d4jtDEQHS4BrJtWQc2U97EiPZy0rMf1rYe6XD5QFA6wkkMbi6ifCR6xVn40vV3EtIqG7cM+iYUEt2m1iN/wDLSnpfayWWAMtlUNCkAw6kmJj8qq5aULh4cc0ZOXy/sC6L8XGEDlsvb6uMxP2UXu866Vwl+ttreBANxRtJGXWNCfHffWuNYYNchVUsfATHYt6mdvOuydH7AXDWl3hAJIiY8JMV0YfYRz8ZXt5V60QcLZ7x7P51ledSvcPYK9pjnPmviNlVMoCAyhhJMkFtCZ1GkUpvfOmmNzfaDg5BIdsxBzHxMbUrmQee/hXIe5hT93XmZa5fiPyo2xu3maDscvxflRtjc+uixlv8Q7hZ0/i+Yq3dObh+j8Rj+8ke1CfilU/h57J8/wAqtfTclcPj0OgEacgQtqYH8I9laPaI8SrgvL8HJsTLK0HYL7NdP13ULhFQn6wsBH2QJJ9ewqXhzw8E6MIjvPL503ucDXdWIESSSCB8/bVrUdGeesNzVxJuAYdzhnuJMC+q+iTAgEzH4tdKgxmFKhgSpNvKFO5IGu8c83uFPP2ecdw9pL1i8+TM+dHYDKeyoKmToTl59/PakOOdczgXFec3bmCZO8axULl7RqtB4yWSmzWxiYGoM+JPwmuzdLMV/wDGXgTMW7eh/HbriOLU3DIPL7Mn2z+tK7H0qXNgLsf3ae3PbqkkiNs5TbZGIzAhBq2XeKs6pgyxtrOZdyy5iIGuh3A30nSquWKzIEERpy7/AM6s3QXFoWY3TottbcwFGZDCjNGpC8jzXWZIIkdGHKoOty28Iw1kqgt3EbOVIAERIfP4RoH02jbSrEOj9okh7SuumWQriY3gzz9xrntq6UuqQIQHNYiYVVfMghtANRtG3cZq1N0gRbQLnSJABMwxAAMGRDRqBz3Fc7g27kVlO46O69V/AF0mwluy5MZbFxlUhUJCh4yhVTWZ2jXQUgwGL+vxd3qyFJAEgiCubMJaIMnMRyza09x103wpd8qwRESRDGIbcaEaTyqJZtm2MwIzlMmX7LFSdxqYnlvFHDWWO47ueXTb7E54hkNkONS0NtorZZ0nTXu76sOLvAsjkkZW9ILKgGQDAPP3T4aVbFKOsRgCxWDluplSDJDaAQ0ggHfQ+VEXXJuAFtCRKg7dkGmzKbSQrwXCLdrr1LddxtglXZyGUHtZSJB05jXX50u6XXbS4W41t3LkLrsJZwCToI0J276Q47FpaUZiTr2RJMHvjl/Ol3EuIpcs3YJzHJodz9Yhn2A10ZNOhBNKcY09+9Nb+Qz6IhRZuOYBF22uYxorWe0Ne/Suj8Jx6izhxM51BnwiQdO8wPWO+uZ9G+IrZwl9iVBN1FEyd7JEwNasmAvXRYUMxNw5HVp7ITKrhYj0sumo5gVWC5US4r9aRfxWUKFf73tFZRIHzpxNyXckLqBqrFg22skDy9RpRf8AnT/jBnKZJJSTyg5to5Dl6qr9/wCdcSdnu4CrCPbPL8X5UdZ3P65UBa/+1HWdz+uVFjpahvDxKnz+Qp50iuv9DxQfK5KZy8a7KBB7tANO+kfDW0P4vkKd8dtBsLfVDnPUBFC7lojb1n9Cmj2jm4mTjh+FHKIom9xC4yhGOnMgQSPE86eYzo7dOFtMlhzdVmFwIhZirAFGIWTAykT+9Q3FOANatJcCXjmZw0oYVVW2QSQukszDX7vga6HR5MZvZdfsIxU7ECCJKkCZAHaAGcCNwCdOcEUPReDxAytbKhg5WDMFG1AKnluJ8BWYTQXDByg+qu29Jbn/AMfcA/u09ZzJpXE8wQkEQRvpzjWu6cQw4uYfIdAVTbwKkfAVOYYs5DewtxZYoxGhgjfXuOhq38BZc3pZjCmBsFOwHICi+J4ZEt7FiFk6xJ8gaE4GFIRU+1tmYmJ1HorA10qed01KNfA7Yez1eFrW91p5emPcJZ7LZhbiZQHVRqdCsCaOwuCw7SWS1sTIUCIOpI3gQPZSLHNiEKi0o6uIZQVaGJJLKWAY89IprwtAxtzuQyuIiSQQykeJE+yjVLUi5W9AW7bLYh7RK27aOWWDrGcZRqMoBmIEmNyDTfFYNbSznjtoBuSYIjTmdqXcaweZ7lsgkl0c5RJIUIdIBIBMctZNb4rGreKroSO1lUy0QwkrvEg+7vEzlGti8FJq39NDfjFy2tg3LjpDFQGidiwg6nmQPM0DZEuqEkEEdkrrlynvHlyrTjFsNaCoxJW4ridR6dpiILDkpbTmfGaIvTduobUB4glwSNBMyTy7hyJrYai2puwyWJlaaSvT7etAheHAXVzbFSo0GswYII8Dr5Un41wpbfWspOUZRB+8WBMRy2psMFiusVyQYAzCVABnaBMxO/OtOmKZbb5A+VnUsWyx+7lgzygzVHNSk5eBSPDqCjCMk9b+d0Mf2dWLbI+dAT1i6kA/2Pj460/fDm7fuIWKW0jLlXdsqaTtsBp41UOguIuhLhtrmGcfaAg5AO7XSr/0cR3Lm4uUEg7gyYA7tNFFdMOyjzuJXvXYyXENHpD/AC1lMBbHdWUbRGj5mx09YxJBlOUwIJ7wI3pVfPxphfDZiTm9AjVQvsAFLb9cT0Z7+BTw9Pmb29vWKOs7ny+VL7W3rHzphZ3P65VmUW4VgvRbzPwFWO0SMOSDBN60ojNPp25LENly5M4gqSSfCq5g9m8z8Kc3sQyYe4QTBezA74Zi3rjLT4bqZDiF7j4FgDJbuIquWZobKLbKQrejqxiIAmd58KFuBlN0FiF9LSTJzA6ANrI7uQio+IYw3biG32MsLrBBBt5Uju3FWrqzBEaMgYnwI0+P+k1SSvfoceDPKmlTvvR8+caYG/eKnTrHjSNCx5UEKL4yv/E3l/51wf6yKhwWHLuE0EmJ5Tpz9dOtEcbXNRJfSQG01Gsd8d1d04pcKYYsNwqxPiVrkXEeEthlGYA6ntAaGQNCJ0Ij312LGIjYcLcJCFUkrqQOztoak5dUM8Np5WtTlfSfit4SSwhtAF/d8fXTjhPDcqWnzgeiyMYgzBUmJiJHdy86S47BWmN0DMxVmA1IgCQp8Zg+zxirX0W4ZYfD2+w2hkjOwhuexnTQe2lxJZkiuFgZVnatP80aXcQ62zlcENJiAQG3MGJideVGcO4kSVDKHaOyxMFYnsmBrGo9Z03mXE4DDFVV0ZADIYMxhlMxvuNTHPWoOD4YuwLAK0rOUgDtAEkgr6QOm42O2gpk046jZtdUN+NY6LocA9aLRIVQJa2HQkQVbUE6R4+pPiSGN66yy4dTnKx6ICcgMoAXVe7zqfiCTesXFAlk6kAwPsltT3djTbXvmoCoVmzKEdyOsIaQhUgsR2O12hPjJNSbsbDk06IsJxPErlb08pR/SlWChANzmlmcHSQQ4PfVot4i8L2VwoCNqQ0alH5RtOcDT7M0sFzPhDcHVegrAC3qM5aB6ZjaZ7iN6a8KXNctlobVg0gkzlfXUnTbT8q0WpJpDzUo6rVVqJeL4DH3MdcFvENbVMoWCcoBCkSsQx1HfTXpJaL4BmYr1qBC6Lr2s65iNPR3byppx7jGS9btWxnuGOsI7JVWjLqRqdZjy76rHFrrEOYIY3rRMDsTnQAKxPa0UawJoWs1MaGqi1o7Gv7L8OXsXiOV0f7F766XgrQVeyCO+Tzrln7McSUsXSAP63U66dhe4V0Uccti3m7h9mD7pFdUHyo5OKXvpBTHU+l/mH/lWVzy/wBNzmaANz/Znv8A8WvafUGaPr/TnXFcSbhmI0YR4iJ5UhxO3676c8SS2twqhckIxaQQokzCqRI8aSYmuDDiopJHuRkpRbR4u38Q+DU2w9qVZ52ZVjzVjP8AppTb2PmPgaYYS6cjKI1IPrUMB7mNOxadqg3BbP5n4UfxXEgWMpBkvmB5EgAx7j7aX4JSA08zI9lWDB4ZWRmJEqV08GB19xoxdSJcQv8AnNkEhFzeg1ogTuAyhvLQTPd6osv9IlQQO0AFjs3CJTTdez94+yq6/FHUBVcAabQsgbzHxpr0bvC/Yzmzbdsx1ZZ8j2jP65VbMeZFORXh0WsG8942+sZ2Nzty1tZ1K9WCDJn7WYeVEcRwBvItrKSBJAC+jHcq6KBMVdSp0JFsctdfZJMUht8SvO5UsFA2yrmMHNHMRou/jUnG+pSnB3FCS50ca6rK+btLBOswFjbKRPPlrVixKXGtC2EckhVlVOkRq20DTlrrtUONv38pyXGzcsygA+HhPfNYl1+oVmY52tydYhuxPlqTWy0CeJKTWZFcxvRLEsSwtiY1JcKCY9KG10PKee9a9HMSLCBOttZtSULBTm1zDmdCG1J2onpXjcgUhwNx2mJk6SzAawFO0nVgeVL+BvYZJNq2XRmyuco+0SACzyNCNYincWkCONcnaHNni6XVa21st9YYUEgyokCefonbcSDRfD8Ktsw7XY7KrmK3Ni0EkKjEx2dc2wmdTS+zdVWdlWxbYAwSEJusuipIAKt5kwOVGLedlnsuOyR1TgsJOmjDv05yaSNLQOLHaS2f2NuJYW7bIl1bMrOpKmNXYAHtAiBGsnvjlQyYZ7t/rGuAXBqcqEqIUjbProx289t4elnGrvW2eptEzhzOpBBVrwIKMQpAKk6gmDpHMvgLg2+vuFlJJJRtGYGASQAo2YEEDZlpZSdMaCi9ZBvCsITaZQ2XJlT+rIzdV2lMbD0hoNsu1R8LxhDrlI7XrjfTz1OnjTC5jAqstkJJM7z2SCNNdW7J3Jio0w6dYdIjWRvM8/IHfnNUguRd7/Bs+sr228ul+PkacVstc+sVD1oMgg5QzAKBmMagBRpNAX7DLh77upzhQBDaawFPjBIaR3VaettqkqQzwQqzuzNCgjkJIk0p4rfZrF3NH9WZAUjURGrbaxp5+dJHDy6vcEZVLKm919ST9lNlWw94MR/XbH8C8oNXF+DWyCFIE92vuEVRv2bYXPZumCfreTR9lfA1bMRw25HZzL5n5gCrw7KJ8V+tLzF79A0JJ60amf6s/wDnWVv9Av8A3/8AW351lEhZy3jzrmAzBnhsxA303J5n18qreIFWrpE+pUiGQkHQDMCkq2g2qrYjauZqme5w8lLDbXeaW9j5j4GjbIif1yoJNj5j50fb3NZlVuH4d5Ux4j3VY+HW5tXI305x9l48tzVZwez+fyNWvgqk2rhU80E9xKvHwNBLmE4mTfDt+X1AuL4hQwCsgeGJJHoiYcAwZM6eQNMui1gNZBMHVtZC+i7A7+VKuO8Py3QxXUJc1n7q9x56jbTapuh136lBqDmfQ+LE93jPrpowzI4cPGlFd/QuABKhFYSdAqsWOvgDVeOEa1cudWBmYqACZ9GSdJAntbflVhs4i3aRLhkuVgIvZzCNCx5KN9NTPhohxtwm6dQJAc5QREqQCdCCJHeNh3Vnh5dmSeM5NZlsxjhwIUMFzQCQPlQeObMhWCNxJUkSShB8gaiS2CxJu5hOkSZ2PyOlFsnZSQTJA03MxPPuEb00W3oxMVRTuLsp/GSrn6xbpWVUnLtbnU5jsTrt3+GljXguHsg9VaInuZj8Wqs9JuIYUv1XV3ATcVLksQFUXAHjtkDTw19dW4sm3a2jmdtO4+2nnsSi3uC4fhtgkFkuMQCsNLd3IzrGk+G9F3eFWrgygMmpysNCrakMNO8nz1ry0yb5m3/d5DX7MnnU1rKWADbHT0T48qRaDu2VnEWlDWQwdrllQCSJTMGdpIOYky5Op9U60wwStqrG6wfRsynf705R3fDyoDpECmIMOJdiQschOYlvUYGvqoqxi2ADAakz6R1MxtPiPbUJSnfL6+R2RjDJrv8Az+Se9eIdc0qQnZkMAQFYbEzpIBPwp1wI9Ylx9CQxEzoTvrI0Go79BU2Bwgd9HjIna7II7RBEM2wGXYGO+geEcR6t79tDKrcIBgKT2VkHJGXtA6QCNKDniZVKqDHDjO4xuUvh9fyMEwTvdNxSFWCOyTIMHYEiN53pf0ksOtq5IJ7OstMcpgd+vs507w3EWyz6RzBQNASfFo5e2lnTtmt2bgBEEqpO5jMukxBkE+007eJea9Pn8De0c5xw5xqSr1d/n4hH7JT/AMNf0/tv/otXaapf7HROHv8A+N/20roASurD7KOTiv1peYH1vjWUZ1VZTnOcF6VvdJXrD2e3AERuY2A5Dx8zVSv7UwxeLuO4ztOh+Hj50uutvXLLVnt8MsmG4y3/AKNE2PmPnTC36VLk+Y+dH2j2qDLLdBuC+35/nVs4GfqLx/BpE65LoHxPtqpYM+l+u+rVwK9Fq8IklFOUcwAwP+730Iq5k+IX/M/XVBCK3Wo+bIgmRuSGHcRHdz76Hs4dbQItuQJLejmIGk+iR3767ipXxNq2q3ltBeyWJLmRoMoiCe/bXTmdh8fxxurzDq1GqJkUlszwNVYqNmNdEcsY0eI1U8sXa8hhh8MxdVl2YDNByICoKgglxtqBAIOtBXONZrnYsnOYSCwERmMFc86drcVpiMdnNvr3Y3E9DKq2znLDKQgnSR7jrOlF8G4UpZbt5W6sZypZ1bUlgMpUgxJJ1Wllsmh65+5evIb4m0llc9wLck9lUEkyT9nVpyy3IDvrT6el6zZv2lCiQ4G0wcqgjlr8NzReKtqWQlk7OZYgTBC77meyKExdjqbGUahe1tGhuZjooA+1yHKueOIs+Xu1K4kbivE5jxXBLdxty1cuZczkM4E8ySSJGp28J9VXa7ihbUFnZthIQbxuSxHnVM6RYK4GN8swGfMJVl7ck6SJ2E6eNWay2ZFZUOqyDEzKkjXWQfPWrSlQY4bntpQ3N1s7KuU6KddN51gcjBrWziCHGZRKnUgzzjTyn2VAGBNt5KkW8pUmJKkQDI9YrLSBWZlMyQxEgxKBTtyIj2VPNqFQVannS2yoa25nMcwEEDSBqRuRJOu0keFA4d/q1JgePcO8+HOKk40M/VuGIDWsvKMwMnfnrtIo/AcPXq1HZJAAjfUHeNarGKa03FlaSer8unryQdYvXQVW0FJKkODO8AJqF2zkeoHxpfgOHNad1caXGzdpzpMgklRprJiiTghnzC4dNIMgqWMnVSDuY2jWoLjOrZmJIaIJcnmY1aY5aAVJxqos7OGnF83VLotdU616jjDSoByLkMEAMSA09kzEg8opZ0svO9l8wgAaf5hrsJqTC4vXIGXWGiQSMpidQDpzqLj2LD4a4cyvACyCDHaGmnj8aOSUVq/VlsHETxFKUddrb8K2vfoOf2P3Yw9//H/7aVf1ueuqR+xlf+Gv/wCP/wBtKvl3BoxllB86vh9k8riv1ZGvWjvHtFZW30O39xf8o/KspyFny6cOUZZ+0gaZB1iGGmxB0jfSg73OnfFMIVyNmBABEdxJkme7w8KRXjofKuaW57PCKsJ33mqHQ+Y+dMbR1FLE29Y+dMbO4oMunqg3BHV/V86tHR5f6xjsthgf4mQ/BDVXwW7+r51a+jwBs3wdJFof79Ky7YuP/wCZ+uqNWwAxDG2AQq5TBJykaQDlE6aDfnTrF8Gz2rdpRbC2suWVDBSoI+1z1JnxnfWkuAVwL5VjKnKsnRVAUQOQGpp1w5ALYls7AdogRJ15bH21ZNLQ8r2alzEeG4CHAu3L90EE6W8qKYIIJEEn0o1JBpgeF2ciowe4ojV3PiJLCD38+dJ+M3HvBbKFVVWljmknmZAOgE86acRyNaIysWyBVaJAmFBAJGomdq1p6MSUKdoGv4tW7SZIMmASWgmR2VBJMEbxvUl3EN9HZyeUDSYAaPRPwkeqpEE3UhZXKF0OhBcfZA0gxr+6ag4tZjCuAIlddNySNxz1qaw8rvvKYuNGXLHoyjcQzMrpcAnMQCImNYByswEkHQknerN0exMYe1bbQhCsTrCkjfyG9UrjAdrt5LQnMFg5kGqsMuSI0AUiBJkGrL0ctAWl6xV6xAVOoYiQuaD5mY8aLTWo0sWLw1HLqnv9h0L9xYOZjrtmBhdf5CBRGF6xxdDR6SlDzyaHf2igTdWSJE8gNPsgjUDWYJplhlaLgQnNk7PPtDbffagySKnxi/dW82Vm7IgbQNf3gdBsY8O6rRgEZrVthAzKM3KQOYHjpVQ4TxBnuTfulgQADIK66EELoF5mBrl8au2HN04dFWFK21Og0JJMidjESPP2MkkrrfqbOpLlfx/BmAuSCSoJXU6QSoYgnTeBMeQ86m/o8PahtTsFAIMBgBJ5yddO8Ux4dw1Ua2ZlclvTkcx7xqYyn2ms4jbAwzMlwBoUDQ51YMPRIMRpMxIqWMuZW63+x0Rm5SuF9NF/P9FcxPCOrZVXKlzI7Z2XN2R9kCRM7nuofHtZOFvMBDMgOhMTuAdPfzp9abrl7Yk/ZkyRmY6SRtAA9tIOk2D6u2/2JUnKG0MeAABiT30zqS0GaksTm7y0/saH/DX/APHH/St10Gud/sag4e/4XgP/ANaT766F1Y/9aVeHZOPiP1GbVla5PP2mspyJ828dxDsVDsJ17M7eQgR/MVWr2xpxxDEghVUADeAoA9w/U0kuHSuVrU9jhpcj8+h4p09Y+dMcOdaWDb1im+CAyuSNRkjwktPwrMqpcyCMCdX9Xzq0dFrQYvOoFuY5E5kAn2mqpg928h86vfR/h9y0jkgZmS0yjfsktueXKgu2bHklwzT9agthyPtAAs5jme0QBoCe7SmWCuCYJnsAN7ZmSdD4Ed+lZY4Y33VBiCZY/DLA308dan+gBBLOEHfCqPaRPvqmXWzzPbpRyoBtILk9giWkiSRAOhlY1gbk0zxGIQLlzLm00kSACDoDQVzGYQb3Ot/DmvD3ZgK9XiqjS3Yf+LKg9xLf6aOiIuTYRhQ7Xla2X7MzmBOYknWCEA3jSmPFMETay7GB7iD8u+k1vjF4GQLVv1NcPt7I91DYriV5pz4gwRtlRQNtoWffSymZRbF+L6PqoBUIWndkRjHOCykjv0qE31tz9ZqBOrdxHKag4gQR2rhbwJLD2bUiu3gplQmgIgiRB3EEmlTso0+rGnEeMupQIy/2maVDRktZ4121Jra30tvoxYBCAbcSDqLqO+sMO6k447r2rFk+lyIPaEN6J5jwrfF463cSBYyt2ZOckdhSqxsdmNNRTC3XLYNi8W91g1xpI0GwCidgAIFS4bFuvo3HX8LsPcDQBB/R/lUig9/toZJdD0li4dax+g4t8exSEFLraGRrO23pA1M3SnExBuBhM6qN/wCGKQyeRB8p/nU1rC3D9k/rzrSw3LdWRji4MJcul+S+g8w/S68rZilsnTvGoJIMzPM+GtF4vpm94Ot2ysNae3IaSpaIcAruI9+9V0YC59xvUJ+FamwwElSPMEfGjqlQawpO7+Z1f9lGNKWr4GUDrhoZ/u051fV4qfuqfJxXKv2buBbvCdRcE+eQVcherow48qPL4h+8ZZv6T/5Z9orKrfW1lPlIWfP9y9PLYQPAULc2r3Me6tSp51xnu1CKqKMU6frxozCtqKFSyTtU2E39RotAhJN+Qzwn2vIfA1eExNy2EFq7bYshZzGbLmdmVQM2hAaNe7YVSbQG4ESI9m1MuJsLKWcuf6y0rnzJOg20EfGk/doDGhmwle+v1H13FM4PWYm5E/ZIteqbYE+00muWrAbMSWbv1J9pmk1zGsRCjL+u7+dD9YTuZ8v1pVP5OBYMu4sY4gBsJ8z8hUL8aPLKPVJHqP5UjgnkT5/zrdUJ/lrWpD+yS3YXe4qx749nu0qH6a3KB76xcEx/nUtvh/eR6hQ8gpYa31BGvE8yaFvAc/fVitYFO4n1x7hUv0BeSgeWlKO8VJcqKkrdwJohcx2A9Z/Knz4Ed1eCzGw91OmReJN9RfhMG0hm5EGIEHwM7ii04QCZIGpn/wBDYeQotDUyt+pp1Mk03uyC3w+irWCIrZbsVMmJqimI4ktq0O6mWGuR/KgbOJB5UXauKabMK0MrN+KLt4o0uQDlUopswtDD6QaygM1ZWs1HGmu+utZPdUkAbmKkGuwPnEfGuVX0PRcYfvlZGgPfUtq3BqS1aJ3ge+jbeH76zTYI4sIPlRJhVlfKjeOISMPpr9HtbRtrvQ6JlBFMuIr20WZy2bSz5LvU65kdGLi5oWvWwkTBnuA8zPuH50RbwHefZpR2SvctUo4M7ILeFUcvbr8amyVsq1vko0LZFFZFT5KzLWo1kaEjai7Tg71DkrYLFHKbMFi1Wj2KiS6RRSXga2Q2YF6jwr21bBIzaDmQJI9UifbRuUGtTYopAsEFvyr0WqJ6usFumSFshRKIteNakVsqU1AsNtPFGpdpYlTo9GgDDMKyhA5rysY5pbtKNgBU6LWVlRKki1Lb3rKyiKTxUgOprKysEnRzETW4rKysY9WtxWVlYx7Ww+dZWUQGyisNZWUxjZRW4FZWVgEiV6jmvaysZEhFexWVlZGPHQVi1lZRQCRK2ArKymASTWVlZQF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798638"/>
            <a:ext cx="30575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91116"/>
            <a:ext cx="3239415" cy="340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01317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Au </a:t>
            </a:r>
            <a:r>
              <a:rPr lang="en-GB" sz="4000" dirty="0" err="1" smtClean="0"/>
              <a:t>kiosque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0521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À la </a:t>
            </a:r>
            <a:r>
              <a:rPr lang="en-GB" dirty="0" err="1" smtClean="0"/>
              <a:t>gare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Je </a:t>
            </a:r>
            <a:r>
              <a:rPr lang="en-GB" dirty="0" err="1" smtClean="0"/>
              <a:t>suis</a:t>
            </a:r>
            <a:r>
              <a:rPr lang="en-GB" dirty="0" smtClean="0"/>
              <a:t> </a:t>
            </a:r>
            <a:r>
              <a:rPr lang="en-GB" b="1" u="sng" dirty="0" err="1" smtClean="0"/>
              <a:t>en</a:t>
            </a:r>
            <a:r>
              <a:rPr lang="en-GB" b="1" u="sng" dirty="0" smtClean="0"/>
              <a:t> retard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b="1" u="sng" dirty="0" smtClean="0"/>
              <a:t>un </a:t>
            </a:r>
            <a:r>
              <a:rPr lang="en-GB" b="1" u="sng" dirty="0" err="1" smtClean="0"/>
              <a:t>peu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en</a:t>
            </a:r>
            <a:r>
              <a:rPr lang="en-GB" b="1" u="sng" dirty="0" smtClean="0"/>
              <a:t> retard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Il </a:t>
            </a:r>
            <a:r>
              <a:rPr lang="en-GB" dirty="0" err="1" smtClean="0"/>
              <a:t>n’est</a:t>
            </a:r>
            <a:r>
              <a:rPr lang="en-GB" dirty="0" smtClean="0"/>
              <a:t> pas encore </a:t>
            </a:r>
            <a:r>
              <a:rPr lang="en-GB" dirty="0" err="1" smtClean="0"/>
              <a:t>là</a:t>
            </a:r>
            <a:r>
              <a:rPr lang="en-GB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Tiens</a:t>
            </a:r>
            <a:r>
              <a:rPr lang="en-GB" dirty="0" smtClean="0"/>
              <a:t>,			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Vous</a:t>
            </a:r>
            <a:r>
              <a:rPr lang="en-GB" dirty="0" smtClean="0"/>
              <a:t> </a:t>
            </a:r>
            <a:r>
              <a:rPr lang="en-GB" dirty="0" err="1" smtClean="0"/>
              <a:t>attendez</a:t>
            </a:r>
            <a:r>
              <a:rPr lang="en-GB" dirty="0" smtClean="0"/>
              <a:t> </a:t>
            </a:r>
            <a:r>
              <a:rPr lang="en-GB" dirty="0" err="1" smtClean="0"/>
              <a:t>longtemps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Où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le </a:t>
            </a:r>
            <a:r>
              <a:rPr lang="en-GB" dirty="0" err="1" smtClean="0"/>
              <a:t>guichet</a:t>
            </a:r>
            <a:r>
              <a:rPr lang="en-GB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Un </a:t>
            </a:r>
            <a:r>
              <a:rPr lang="en-GB" dirty="0" err="1" smtClean="0"/>
              <a:t>aller</a:t>
            </a:r>
            <a:r>
              <a:rPr lang="en-GB" dirty="0" smtClean="0"/>
              <a:t>-retour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/>
              <a:t>Cinq</a:t>
            </a:r>
            <a:r>
              <a:rPr lang="en-GB" dirty="0" smtClean="0"/>
              <a:t> </a:t>
            </a:r>
            <a:r>
              <a:rPr lang="en-GB" dirty="0" err="1" smtClean="0"/>
              <a:t>aller</a:t>
            </a:r>
            <a:r>
              <a:rPr lang="en-GB" dirty="0" smtClean="0"/>
              <a:t>-</a:t>
            </a:r>
            <a:r>
              <a:rPr lang="en-GB" b="1" dirty="0" smtClean="0">
                <a:solidFill>
                  <a:srgbClr val="FF0000"/>
                </a:solidFill>
              </a:rPr>
              <a:t>retours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Un </a:t>
            </a:r>
            <a:r>
              <a:rPr lang="en-GB" dirty="0" err="1" smtClean="0"/>
              <a:t>aller</a:t>
            </a:r>
            <a:r>
              <a:rPr lang="en-GB" dirty="0" smtClean="0"/>
              <a:t>-simple	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32048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 am late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You are a little late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He isn’t there yet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There you go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Are you waiting long?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 Where is the ticket office?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 return ticket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5 return tickets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 single ticket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26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À la </a:t>
            </a:r>
            <a:r>
              <a:rPr lang="en-GB" dirty="0" err="1" smtClean="0"/>
              <a:t>gare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C’est</a:t>
            </a:r>
            <a:r>
              <a:rPr lang="en-GB" dirty="0" smtClean="0"/>
              <a:t> </a:t>
            </a:r>
            <a:r>
              <a:rPr lang="en-GB" dirty="0" err="1" smtClean="0"/>
              <a:t>quel</a:t>
            </a:r>
            <a:r>
              <a:rPr lang="en-GB" dirty="0" smtClean="0"/>
              <a:t> </a:t>
            </a:r>
            <a:r>
              <a:rPr lang="en-GB" dirty="0" err="1" smtClean="0"/>
              <a:t>quai</a:t>
            </a:r>
            <a:r>
              <a:rPr lang="en-GB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Je ne sais pas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C’est</a:t>
            </a:r>
            <a:r>
              <a:rPr lang="en-GB" dirty="0" smtClean="0"/>
              <a:t> </a:t>
            </a:r>
            <a:r>
              <a:rPr lang="en-GB" dirty="0" err="1" smtClean="0"/>
              <a:t>quai</a:t>
            </a:r>
            <a:r>
              <a:rPr lang="en-GB" dirty="0" smtClean="0"/>
              <a:t> </a:t>
            </a:r>
            <a:r>
              <a:rPr lang="en-GB" dirty="0" err="1" smtClean="0"/>
              <a:t>numéro</a:t>
            </a:r>
            <a:r>
              <a:rPr lang="en-GB" dirty="0" smtClean="0"/>
              <a:t>…7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Il </a:t>
            </a:r>
            <a:r>
              <a:rPr lang="en-GB" dirty="0" err="1" smtClean="0"/>
              <a:t>faut</a:t>
            </a:r>
            <a:r>
              <a:rPr lang="en-GB" dirty="0" smtClean="0"/>
              <a:t> composter les billets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 train de Lyon à destination de Paris arrive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gare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platform?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 don’t know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It is platform ….seven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It is essential to validate your ticket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train from Lyon going to Paris is coming into the station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5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Savoir (</a:t>
            </a:r>
            <a:r>
              <a:rPr lang="en-GB" dirty="0" err="1" smtClean="0"/>
              <a:t>irrégulier</a:t>
            </a:r>
            <a:r>
              <a:rPr lang="en-GB" dirty="0" smtClean="0"/>
              <a:t>) = To know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Je sais</a:t>
            </a:r>
          </a:p>
          <a:p>
            <a:r>
              <a:rPr lang="en-GB" sz="3600" dirty="0" err="1" smtClean="0"/>
              <a:t>Tu</a:t>
            </a:r>
            <a:r>
              <a:rPr lang="en-GB" sz="3600" dirty="0" smtClean="0"/>
              <a:t> sais</a:t>
            </a:r>
          </a:p>
          <a:p>
            <a:r>
              <a:rPr lang="en-GB" sz="3600" dirty="0" smtClean="0"/>
              <a:t>Il/</a:t>
            </a:r>
            <a:r>
              <a:rPr lang="en-GB" sz="3600" dirty="0" err="1" smtClean="0"/>
              <a:t>elle</a:t>
            </a:r>
            <a:r>
              <a:rPr lang="en-GB" sz="3600" dirty="0" smtClean="0"/>
              <a:t>/on </a:t>
            </a:r>
            <a:r>
              <a:rPr lang="en-GB" sz="3600" dirty="0" err="1" smtClean="0"/>
              <a:t>sait</a:t>
            </a:r>
            <a:endParaRPr lang="en-GB" sz="3600" dirty="0" smtClean="0"/>
          </a:p>
          <a:p>
            <a:r>
              <a:rPr lang="en-GB" sz="3600" dirty="0" smtClean="0"/>
              <a:t>Nous </a:t>
            </a:r>
            <a:r>
              <a:rPr lang="en-GB" sz="3600" dirty="0" err="1" smtClean="0"/>
              <a:t>savons</a:t>
            </a:r>
            <a:endParaRPr lang="en-GB" sz="3600" dirty="0" smtClean="0"/>
          </a:p>
          <a:p>
            <a:r>
              <a:rPr lang="en-GB" sz="3600" dirty="0" err="1" smtClean="0"/>
              <a:t>Vous</a:t>
            </a:r>
            <a:r>
              <a:rPr lang="en-GB" sz="3600" dirty="0" smtClean="0"/>
              <a:t> </a:t>
            </a:r>
            <a:r>
              <a:rPr lang="en-GB" sz="3600" dirty="0" err="1" smtClean="0"/>
              <a:t>savez</a:t>
            </a:r>
            <a:endParaRPr lang="en-GB" sz="3600" dirty="0" smtClean="0"/>
          </a:p>
          <a:p>
            <a:r>
              <a:rPr lang="en-GB" sz="3600" dirty="0" err="1" smtClean="0"/>
              <a:t>Ils</a:t>
            </a:r>
            <a:r>
              <a:rPr lang="en-GB" sz="3600" dirty="0" smtClean="0"/>
              <a:t> </a:t>
            </a:r>
            <a:r>
              <a:rPr lang="en-GB" sz="3600" dirty="0" err="1" smtClean="0"/>
              <a:t>savent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5896" y="1412776"/>
            <a:ext cx="5266928" cy="4641379"/>
          </a:xfrm>
        </p:spPr>
        <p:txBody>
          <a:bodyPr>
            <a:noAutofit/>
          </a:bodyPr>
          <a:lstStyle/>
          <a:p>
            <a:r>
              <a:rPr lang="en-GB" sz="3200" dirty="0" smtClean="0"/>
              <a:t>I know/ I am knowing</a:t>
            </a:r>
          </a:p>
          <a:p>
            <a:r>
              <a:rPr lang="en-GB" sz="3200" dirty="0" smtClean="0"/>
              <a:t>You know/you are knowing</a:t>
            </a:r>
          </a:p>
          <a:p>
            <a:r>
              <a:rPr lang="en-GB" sz="3200" dirty="0" smtClean="0"/>
              <a:t>He/she/it/one knows/is knowing.</a:t>
            </a:r>
          </a:p>
          <a:p>
            <a:r>
              <a:rPr lang="en-GB" sz="3200" dirty="0" smtClean="0"/>
              <a:t>We know/are knowing</a:t>
            </a:r>
          </a:p>
          <a:p>
            <a:r>
              <a:rPr lang="en-GB" sz="3200" dirty="0" smtClean="0"/>
              <a:t>You know/are knowing</a:t>
            </a:r>
          </a:p>
          <a:p>
            <a:r>
              <a:rPr lang="en-GB" sz="3200" dirty="0" smtClean="0"/>
              <a:t>They know/are knowing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845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Pouvoir</a:t>
            </a:r>
            <a:r>
              <a:rPr lang="en-GB" dirty="0" smtClean="0"/>
              <a:t> (</a:t>
            </a:r>
            <a:r>
              <a:rPr lang="en-GB" dirty="0" err="1" smtClean="0"/>
              <a:t>irrégulier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28256" cy="471338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Je </a:t>
            </a:r>
            <a:r>
              <a:rPr lang="en-GB" sz="3600" dirty="0" err="1" smtClean="0"/>
              <a:t>peux</a:t>
            </a:r>
            <a:endParaRPr lang="en-GB" sz="3600" dirty="0" smtClean="0"/>
          </a:p>
          <a:p>
            <a:r>
              <a:rPr lang="en-GB" sz="3600" dirty="0" err="1" smtClean="0"/>
              <a:t>Tu</a:t>
            </a:r>
            <a:r>
              <a:rPr lang="en-GB" sz="3600" dirty="0" smtClean="0"/>
              <a:t> </a:t>
            </a:r>
            <a:r>
              <a:rPr lang="en-GB" sz="3600" dirty="0" err="1" smtClean="0"/>
              <a:t>peux</a:t>
            </a:r>
            <a:endParaRPr lang="en-GB" sz="3600" dirty="0" smtClean="0"/>
          </a:p>
          <a:p>
            <a:r>
              <a:rPr lang="en-GB" sz="3600" dirty="0" smtClean="0"/>
              <a:t>Il/</a:t>
            </a:r>
            <a:r>
              <a:rPr lang="en-GB" sz="3600" dirty="0" err="1" smtClean="0"/>
              <a:t>elle</a:t>
            </a:r>
            <a:r>
              <a:rPr lang="en-GB" sz="3600" dirty="0" smtClean="0"/>
              <a:t>/on </a:t>
            </a:r>
            <a:r>
              <a:rPr lang="en-GB" sz="3600" dirty="0" err="1" smtClean="0"/>
              <a:t>peut</a:t>
            </a:r>
            <a:endParaRPr lang="en-GB" sz="3600" dirty="0" smtClean="0"/>
          </a:p>
          <a:p>
            <a:r>
              <a:rPr lang="en-GB" sz="3600" dirty="0" smtClean="0"/>
              <a:t>Nous </a:t>
            </a:r>
            <a:r>
              <a:rPr lang="en-GB" sz="3600" dirty="0" err="1" smtClean="0"/>
              <a:t>pouvons</a:t>
            </a:r>
            <a:endParaRPr lang="en-GB" sz="3600" dirty="0" smtClean="0"/>
          </a:p>
          <a:p>
            <a:r>
              <a:rPr lang="en-GB" sz="3600" dirty="0" err="1" smtClean="0"/>
              <a:t>Vous</a:t>
            </a:r>
            <a:r>
              <a:rPr lang="en-GB" sz="3600" dirty="0" smtClean="0"/>
              <a:t> </a:t>
            </a:r>
            <a:r>
              <a:rPr lang="en-GB" sz="3600" dirty="0" err="1" smtClean="0"/>
              <a:t>pouvez</a:t>
            </a:r>
            <a:endParaRPr lang="en-GB" sz="3600" dirty="0" smtClean="0"/>
          </a:p>
          <a:p>
            <a:r>
              <a:rPr lang="en-GB" sz="3600" dirty="0" err="1" smtClean="0"/>
              <a:t>Ils</a:t>
            </a:r>
            <a:r>
              <a:rPr lang="en-GB" sz="3600" dirty="0" smtClean="0"/>
              <a:t>/</a:t>
            </a:r>
            <a:r>
              <a:rPr lang="en-GB" sz="3600" dirty="0" err="1" smtClean="0"/>
              <a:t>elles</a:t>
            </a:r>
            <a:r>
              <a:rPr lang="en-GB" sz="3600" dirty="0" smtClean="0"/>
              <a:t> </a:t>
            </a:r>
            <a:r>
              <a:rPr lang="en-GB" sz="3600" dirty="0" err="1" smtClean="0"/>
              <a:t>peuvent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3928" y="1412776"/>
            <a:ext cx="4978896" cy="4641379"/>
          </a:xfrm>
        </p:spPr>
        <p:txBody>
          <a:bodyPr>
            <a:noAutofit/>
          </a:bodyPr>
          <a:lstStyle/>
          <a:p>
            <a:r>
              <a:rPr lang="en-GB" sz="3600" dirty="0" smtClean="0"/>
              <a:t>I can/am able to</a:t>
            </a:r>
          </a:p>
          <a:p>
            <a:r>
              <a:rPr lang="en-GB" sz="3600" dirty="0" smtClean="0"/>
              <a:t>You can/are able to</a:t>
            </a:r>
          </a:p>
          <a:p>
            <a:r>
              <a:rPr lang="en-GB" sz="3600" dirty="0" smtClean="0"/>
              <a:t>He/she/it/one can</a:t>
            </a:r>
          </a:p>
          <a:p>
            <a:r>
              <a:rPr lang="en-GB" sz="3600" dirty="0" smtClean="0"/>
              <a:t>We can/are able</a:t>
            </a:r>
          </a:p>
          <a:p>
            <a:r>
              <a:rPr lang="en-GB" sz="3600" dirty="0" smtClean="0"/>
              <a:t>You can/are able</a:t>
            </a:r>
          </a:p>
          <a:p>
            <a:r>
              <a:rPr lang="en-GB" sz="3600" dirty="0" smtClean="0"/>
              <a:t>They can/are able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169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166327"/>
            <a:ext cx="4283968" cy="44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780928"/>
            <a:ext cx="2088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 smtClean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 smtClean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endParaRPr lang="en-IE" dirty="0" smtClean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  <a:p>
            <a:r>
              <a:rPr lang="en-IE" dirty="0" err="1" smtClean="0">
                <a:solidFill>
                  <a:prstClr val="black"/>
                </a:solidFill>
              </a:rPr>
              <a:t>L'entrée</a:t>
            </a:r>
            <a:r>
              <a:rPr lang="en-IE" dirty="0" smtClean="0">
                <a:solidFill>
                  <a:prstClr val="black"/>
                </a:solidFill>
              </a:rPr>
              <a:t> (f)</a:t>
            </a:r>
            <a:endParaRPr lang="en-IE" dirty="0">
              <a:solidFill>
                <a:prstClr val="black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07" y="166328"/>
            <a:ext cx="4009709" cy="440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0072" y="49411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>
                <a:solidFill>
                  <a:prstClr val="black"/>
                </a:solidFill>
              </a:rPr>
              <a:t>L'entrée</a:t>
            </a:r>
            <a:r>
              <a:rPr lang="en-IE" dirty="0" smtClean="0">
                <a:solidFill>
                  <a:prstClr val="black"/>
                </a:solidFill>
              </a:rPr>
              <a:t> (f)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" y="0"/>
            <a:ext cx="5205759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6021288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Au bureau de </a:t>
            </a:r>
            <a:r>
              <a:rPr lang="en-GB" sz="4000" dirty="0" err="1" smtClean="0"/>
              <a:t>renseignements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3179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3007618" cy="300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08719"/>
            <a:ext cx="3528392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2" y="3717033"/>
            <a:ext cx="3634358" cy="224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4653136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>
                <a:solidFill>
                  <a:prstClr val="black"/>
                </a:solidFill>
              </a:rPr>
              <a:t>Le </a:t>
            </a:r>
            <a:r>
              <a:rPr lang="en-IE" sz="4000" dirty="0" err="1" smtClean="0">
                <a:solidFill>
                  <a:prstClr val="black"/>
                </a:solidFill>
              </a:rPr>
              <a:t>Comptoir</a:t>
            </a:r>
            <a:r>
              <a:rPr lang="en-IE" sz="4000" dirty="0" smtClean="0">
                <a:solidFill>
                  <a:prstClr val="black"/>
                </a:solidFill>
              </a:rPr>
              <a:t> de </a:t>
            </a:r>
            <a:r>
              <a:rPr lang="en-IE" sz="4000" dirty="0" err="1" smtClean="0">
                <a:solidFill>
                  <a:prstClr val="black"/>
                </a:solidFill>
              </a:rPr>
              <a:t>renseignements</a:t>
            </a:r>
            <a:endParaRPr lang="en-IE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268</Words>
  <Application>Microsoft Office PowerPoint</Application>
  <PresentationFormat>On-screen Show (4:3)</PresentationFormat>
  <Paragraphs>93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À la gare</vt:lpstr>
      <vt:lpstr>Être (To be)</vt:lpstr>
      <vt:lpstr>À la gare</vt:lpstr>
      <vt:lpstr>À la gare</vt:lpstr>
      <vt:lpstr>Savoir (irrégulier) = To know</vt:lpstr>
      <vt:lpstr>Pouvoir (irrégulier)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À la gare</dc:title>
  <dc:creator>user</dc:creator>
  <cp:lastModifiedBy>user</cp:lastModifiedBy>
  <cp:revision>15</cp:revision>
  <dcterms:created xsi:type="dcterms:W3CDTF">2015-02-28T14:04:03Z</dcterms:created>
  <dcterms:modified xsi:type="dcterms:W3CDTF">2015-03-04T01:11:33Z</dcterms:modified>
</cp:coreProperties>
</file>