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53" autoAdjust="0"/>
    <p:restoredTop sz="94556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76E6F-30E3-4D15-9BC2-ADE1DF661B88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05E5-6EFF-4460-913B-600DE4D8B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92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05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12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64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11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55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28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06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80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5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97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E5E45-1A3A-456C-A6D6-0717A4D4D387}" type="datetimeFigureOut">
              <a:rPr lang="en-GB" smtClean="0"/>
              <a:t>05/08/2013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A88FA-C9FA-403A-BE7A-F43A7440C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37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13199"/>
            <a:ext cx="6624736" cy="460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5589240"/>
            <a:ext cx="6336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RESTAURANT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753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</a:t>
            </a:r>
            <a:br>
              <a:rPr lang="en-GB" dirty="0" smtClean="0"/>
            </a:br>
            <a:r>
              <a:rPr lang="en-GB" dirty="0" err="1" smtClean="0"/>
              <a:t>R</a:t>
            </a:r>
            <a:r>
              <a:rPr lang="en-GB" dirty="0" smtClean="0"/>
              <a:t> is a consonant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6000" dirty="0" smtClean="0"/>
              <a:t>[R]</a:t>
            </a:r>
          </a:p>
          <a:p>
            <a:endParaRPr lang="en-GB" sz="6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To make the Sound</a:t>
            </a:r>
            <a:endParaRPr lang="en-GB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Raise the back of your tongue close to the back of the throat and make a gargling sound. The sound is made with the vocal cords</a:t>
            </a:r>
            <a:endParaRPr lang="en-GB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3384376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52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Autofit/>
          </a:bodyPr>
          <a:lstStyle/>
          <a:p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>[R]: Restaurant</a:t>
            </a:r>
            <a:br>
              <a:rPr lang="en-GB" sz="4800" dirty="0" smtClean="0"/>
            </a:b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not really a rolled sound</a:t>
            </a:r>
          </a:p>
          <a:p>
            <a:r>
              <a:rPr lang="en-GB" dirty="0" smtClean="0"/>
              <a:t>Gargled sound like the </a:t>
            </a:r>
            <a:r>
              <a:rPr lang="en-GB" dirty="0" err="1" smtClean="0"/>
              <a:t>ch</a:t>
            </a:r>
            <a:r>
              <a:rPr lang="en-GB" dirty="0" smtClean="0"/>
              <a:t> is Scottish </a:t>
            </a:r>
            <a:r>
              <a:rPr lang="en-GB" b="1" i="1" dirty="0" smtClean="0"/>
              <a:t>loch</a:t>
            </a:r>
          </a:p>
          <a:p>
            <a:r>
              <a:rPr lang="en-GB" dirty="0" smtClean="0"/>
              <a:t>The Scottish </a:t>
            </a:r>
            <a:r>
              <a:rPr lang="en-GB" dirty="0" err="1" smtClean="0"/>
              <a:t>ch</a:t>
            </a:r>
            <a:r>
              <a:rPr lang="en-GB" dirty="0" smtClean="0"/>
              <a:t> sound is not voiced like the French r</a:t>
            </a:r>
          </a:p>
          <a:p>
            <a:r>
              <a:rPr lang="en-GB" dirty="0" smtClean="0"/>
              <a:t>Radio</a:t>
            </a:r>
          </a:p>
          <a:p>
            <a:r>
              <a:rPr lang="en-GB" dirty="0" err="1" smtClean="0"/>
              <a:t>Réserver</a:t>
            </a:r>
            <a:endParaRPr lang="en-GB" dirty="0" smtClean="0"/>
          </a:p>
          <a:p>
            <a:r>
              <a:rPr lang="en-GB" dirty="0" smtClean="0"/>
              <a:t>Riche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43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5300" dirty="0" smtClean="0"/>
              <a:t>[R]: Restaurant</a:t>
            </a:r>
            <a:br>
              <a:rPr lang="en-GB" sz="5300" dirty="0" smtClean="0"/>
            </a:br>
            <a:endParaRPr lang="en-GB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It keeps the same quality in the middle of words</a:t>
            </a:r>
          </a:p>
          <a:p>
            <a:pPr lvl="1"/>
            <a:r>
              <a:rPr lang="en-GB" dirty="0" smtClean="0"/>
              <a:t>Restau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r>
              <a:rPr lang="en-GB" dirty="0" smtClean="0"/>
              <a:t>ant</a:t>
            </a:r>
          </a:p>
          <a:p>
            <a:pPr lvl="1"/>
            <a:r>
              <a:rPr lang="en-GB" dirty="0" err="1" smtClean="0"/>
              <a:t>Sou</a:t>
            </a:r>
            <a:r>
              <a:rPr lang="en-GB" dirty="0" err="1" smtClean="0">
                <a:solidFill>
                  <a:srgbClr val="FF0000"/>
                </a:solidFill>
              </a:rPr>
              <a:t>r</a:t>
            </a:r>
            <a:r>
              <a:rPr lang="en-GB" dirty="0" err="1" smtClean="0"/>
              <a:t>i</a:t>
            </a:r>
            <a:r>
              <a:rPr lang="en-GB" dirty="0" err="1" smtClean="0">
                <a:solidFill>
                  <a:srgbClr val="FF0000"/>
                </a:solidFill>
              </a:rPr>
              <a:t>r</a:t>
            </a:r>
            <a:r>
              <a:rPr lang="en-GB" dirty="0" err="1" smtClean="0"/>
              <a:t>e</a:t>
            </a:r>
            <a:endParaRPr lang="en-GB" dirty="0" smtClean="0"/>
          </a:p>
          <a:p>
            <a:pPr lvl="1"/>
            <a:r>
              <a:rPr lang="en-GB" dirty="0" err="1" smtClean="0"/>
              <a:t>Vend</a:t>
            </a:r>
            <a:r>
              <a:rPr lang="en-GB" dirty="0" err="1" smtClean="0">
                <a:solidFill>
                  <a:srgbClr val="FF0000"/>
                </a:solidFill>
              </a:rPr>
              <a:t>r</a:t>
            </a:r>
            <a:r>
              <a:rPr lang="en-GB" dirty="0" err="1" smtClean="0"/>
              <a:t>e</a:t>
            </a:r>
            <a:endParaRPr lang="en-GB" dirty="0" smtClean="0"/>
          </a:p>
          <a:p>
            <a:r>
              <a:rPr lang="en-GB" u="sng" dirty="0" smtClean="0"/>
              <a:t>A final r is normally pronounced</a:t>
            </a:r>
          </a:p>
          <a:p>
            <a:pPr lvl="1"/>
            <a:r>
              <a:rPr lang="en-GB" dirty="0" smtClean="0"/>
              <a:t>Car (because)</a:t>
            </a:r>
          </a:p>
          <a:p>
            <a:pPr lvl="1"/>
            <a:r>
              <a:rPr lang="en-GB" dirty="0" smtClean="0"/>
              <a:t>Hiver (winter)</a:t>
            </a:r>
          </a:p>
          <a:p>
            <a:pPr lvl="1"/>
            <a:r>
              <a:rPr lang="en-GB" dirty="0" smtClean="0"/>
              <a:t>Sur (on)</a:t>
            </a:r>
          </a:p>
          <a:p>
            <a:pPr lvl="1"/>
            <a:r>
              <a:rPr lang="en-GB" dirty="0" err="1" smtClean="0"/>
              <a:t>Sortir</a:t>
            </a:r>
            <a:r>
              <a:rPr lang="en-GB" dirty="0" smtClean="0"/>
              <a:t> (to go out)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5300" dirty="0" smtClean="0"/>
              <a:t>[R]: Restaurant</a:t>
            </a:r>
            <a:br>
              <a:rPr lang="en-GB" sz="5300" dirty="0" smtClean="0"/>
            </a:br>
            <a:endParaRPr lang="en-GB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EXCEPTION</a:t>
            </a:r>
          </a:p>
          <a:p>
            <a:r>
              <a:rPr lang="en-GB" dirty="0" smtClean="0"/>
              <a:t>The final R is not sounded at the end of </a:t>
            </a:r>
            <a:r>
              <a:rPr lang="en-GB" dirty="0" err="1" smtClean="0"/>
              <a:t>er</a:t>
            </a:r>
            <a:r>
              <a:rPr lang="en-GB" dirty="0" smtClean="0"/>
              <a:t> verbs</a:t>
            </a:r>
          </a:p>
          <a:p>
            <a:pPr lvl="1"/>
            <a:r>
              <a:rPr lang="en-GB" dirty="0" err="1" smtClean="0"/>
              <a:t>Parler</a:t>
            </a:r>
            <a:r>
              <a:rPr lang="en-GB" dirty="0" smtClean="0"/>
              <a:t> (to speak)</a:t>
            </a:r>
          </a:p>
          <a:p>
            <a:pPr lvl="1"/>
            <a:r>
              <a:rPr lang="en-GB" dirty="0" smtClean="0"/>
              <a:t>Manger(to eat)</a:t>
            </a:r>
          </a:p>
          <a:p>
            <a:r>
              <a:rPr lang="en-GB" dirty="0" smtClean="0"/>
              <a:t>In –</a:t>
            </a:r>
            <a:r>
              <a:rPr lang="en-GB" dirty="0" err="1" smtClean="0"/>
              <a:t>ier</a:t>
            </a:r>
            <a:r>
              <a:rPr lang="en-GB" dirty="0" smtClean="0"/>
              <a:t> endings: </a:t>
            </a:r>
          </a:p>
          <a:p>
            <a:pPr lvl="1"/>
            <a:r>
              <a:rPr lang="en-GB" dirty="0" smtClean="0"/>
              <a:t>premier (first),</a:t>
            </a:r>
          </a:p>
          <a:p>
            <a:pPr lvl="1"/>
            <a:r>
              <a:rPr lang="en-GB" dirty="0" err="1" smtClean="0"/>
              <a:t>Janvier</a:t>
            </a:r>
            <a:r>
              <a:rPr lang="en-GB" dirty="0" smtClean="0"/>
              <a:t>(January)</a:t>
            </a:r>
          </a:p>
          <a:p>
            <a:pPr lvl="1"/>
            <a:r>
              <a:rPr lang="en-GB" dirty="0" err="1" smtClean="0"/>
              <a:t>Papier</a:t>
            </a:r>
            <a:r>
              <a:rPr lang="en-GB" dirty="0" smtClean="0"/>
              <a:t>(paper)</a:t>
            </a:r>
          </a:p>
        </p:txBody>
      </p:sp>
    </p:spTree>
    <p:extLst>
      <p:ext uri="{BB962C8B-B14F-4D97-AF65-F5344CB8AC3E}">
        <p14:creationId xmlns:p14="http://schemas.microsoft.com/office/powerpoint/2010/main" val="416504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136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R R is a consonant</vt:lpstr>
      <vt:lpstr> [R]: Restaurant </vt:lpstr>
      <vt:lpstr> [R]: Restaurant </vt:lpstr>
      <vt:lpstr> [R]: Restaurant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</dc:creator>
  <cp:lastModifiedBy>Grainne</cp:lastModifiedBy>
  <cp:revision>71</cp:revision>
  <dcterms:created xsi:type="dcterms:W3CDTF">2013-06-24T10:43:11Z</dcterms:created>
  <dcterms:modified xsi:type="dcterms:W3CDTF">2013-08-05T23:02:29Z</dcterms:modified>
</cp:coreProperties>
</file>