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"/>
  </p:handoutMasterIdLst>
  <p:sldIdLst>
    <p:sldId id="257" r:id="rId2"/>
    <p:sldId id="256" r:id="rId3"/>
    <p:sldId id="258" r:id="rId4"/>
    <p:sldId id="259" r:id="rId5"/>
  </p:sldIdLst>
  <p:sldSz cx="9144000" cy="6858000" type="screen4x3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22674051-8859-4106-ADC2-EA510EB09105}" type="datetimeFigureOut">
              <a:rPr lang="en-GB" smtClean="0"/>
              <a:t>17/10/2014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07FF53FC-61CE-41AD-940A-4F37544B66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8938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FF00-0864-4973-8598-D110F5F7DA92}" type="datetimeFigureOut">
              <a:rPr lang="en-GB" smtClean="0"/>
              <a:t>17/10/2014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452B5-E41B-4C6D-B190-ACA5F967F4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737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FF00-0864-4973-8598-D110F5F7DA92}" type="datetimeFigureOut">
              <a:rPr lang="en-GB" smtClean="0"/>
              <a:t>17/10/2014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452B5-E41B-4C6D-B190-ACA5F967F4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006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FF00-0864-4973-8598-D110F5F7DA92}" type="datetimeFigureOut">
              <a:rPr lang="en-GB" smtClean="0"/>
              <a:t>17/10/2014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452B5-E41B-4C6D-B190-ACA5F967F4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021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FF00-0864-4973-8598-D110F5F7DA92}" type="datetimeFigureOut">
              <a:rPr lang="en-GB" smtClean="0"/>
              <a:t>17/10/2014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452B5-E41B-4C6D-B190-ACA5F967F4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26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FF00-0864-4973-8598-D110F5F7DA92}" type="datetimeFigureOut">
              <a:rPr lang="en-GB" smtClean="0"/>
              <a:t>17/10/2014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452B5-E41B-4C6D-B190-ACA5F967F4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277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FF00-0864-4973-8598-D110F5F7DA92}" type="datetimeFigureOut">
              <a:rPr lang="en-GB" smtClean="0"/>
              <a:t>17/10/2014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452B5-E41B-4C6D-B190-ACA5F967F4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300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FF00-0864-4973-8598-D110F5F7DA92}" type="datetimeFigureOut">
              <a:rPr lang="en-GB" smtClean="0"/>
              <a:t>17/10/2014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452B5-E41B-4C6D-B190-ACA5F967F4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443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FF00-0864-4973-8598-D110F5F7DA92}" type="datetimeFigureOut">
              <a:rPr lang="en-GB" smtClean="0"/>
              <a:t>17/10/2014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452B5-E41B-4C6D-B190-ACA5F967F4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734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FF00-0864-4973-8598-D110F5F7DA92}" type="datetimeFigureOut">
              <a:rPr lang="en-GB" smtClean="0"/>
              <a:t>17/10/2014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452B5-E41B-4C6D-B190-ACA5F967F4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972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FF00-0864-4973-8598-D110F5F7DA92}" type="datetimeFigureOut">
              <a:rPr lang="en-GB" smtClean="0"/>
              <a:t>17/10/2014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452B5-E41B-4C6D-B190-ACA5F967F4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7361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FF00-0864-4973-8598-D110F5F7DA92}" type="datetimeFigureOut">
              <a:rPr lang="en-GB" smtClean="0"/>
              <a:t>17/10/2014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452B5-E41B-4C6D-B190-ACA5F967F4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8327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8FF00-0864-4973-8598-D110F5F7DA92}" type="datetimeFigureOut">
              <a:rPr lang="en-GB" smtClean="0"/>
              <a:t>17/10/2014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452B5-E41B-4C6D-B190-ACA5F967F4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434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rainne\Pictures\img00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2" t="38042" r="53182" b="5830"/>
          <a:stretch/>
        </p:blipFill>
        <p:spPr bwMode="auto">
          <a:xfrm>
            <a:off x="290944" y="620688"/>
            <a:ext cx="8097480" cy="58326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5665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rainne\Pictures\img00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85" t="10929" r="7121" b="47110"/>
          <a:stretch/>
        </p:blipFill>
        <p:spPr bwMode="auto">
          <a:xfrm>
            <a:off x="683568" y="404664"/>
            <a:ext cx="7890421" cy="61926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7659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Grainne\Pictures\img00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08" t="55255" r="6519" b="6235"/>
          <a:stretch/>
        </p:blipFill>
        <p:spPr bwMode="auto">
          <a:xfrm>
            <a:off x="504688" y="764704"/>
            <a:ext cx="8098985" cy="5400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1557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 U SON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u sound does not exist in English</a:t>
            </a:r>
          </a:p>
          <a:p>
            <a:r>
              <a:rPr lang="en-GB" dirty="0" smtClean="0"/>
              <a:t>Here is a trick</a:t>
            </a:r>
          </a:p>
          <a:p>
            <a:pPr lvl="1"/>
            <a:r>
              <a:rPr lang="en-GB" dirty="0" smtClean="0"/>
              <a:t>Say </a:t>
            </a:r>
            <a:r>
              <a:rPr lang="en-GB" dirty="0" err="1" smtClean="0"/>
              <a:t>ee</a:t>
            </a:r>
            <a:r>
              <a:rPr lang="en-GB" dirty="0" smtClean="0"/>
              <a:t> with the tip of your tongue against your front bottom teeth.</a:t>
            </a:r>
          </a:p>
          <a:p>
            <a:pPr lvl="1"/>
            <a:r>
              <a:rPr lang="en-GB" dirty="0" smtClean="0"/>
              <a:t>Then keeping your tongue against your bottom teeth, round your lips.</a:t>
            </a:r>
          </a:p>
          <a:p>
            <a:pPr lvl="1"/>
            <a:r>
              <a:rPr lang="en-GB" dirty="0" smtClean="0"/>
              <a:t>The sound coming out of your mouth is the French </a:t>
            </a:r>
            <a:r>
              <a:rPr lang="en-GB" dirty="0" err="1" smtClean="0"/>
              <a:t>ew</a:t>
            </a:r>
            <a:r>
              <a:rPr lang="en-GB" dirty="0" smtClean="0"/>
              <a:t>.</a:t>
            </a:r>
          </a:p>
          <a:p>
            <a:pPr lvl="1"/>
            <a:r>
              <a:rPr lang="en-GB" dirty="0" err="1" smtClean="0"/>
              <a:t>Salut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266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55</Words>
  <Application>Microsoft Office PowerPoint</Application>
  <PresentationFormat>On-screen Show (4:3)</PresentationFormat>
  <Paragraphs>7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LE U SON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Grainne</dc:creator>
  <cp:lastModifiedBy>user</cp:lastModifiedBy>
  <cp:revision>3</cp:revision>
  <cp:lastPrinted>2014-09-08T11:41:28Z</cp:lastPrinted>
  <dcterms:created xsi:type="dcterms:W3CDTF">2013-08-20T17:10:46Z</dcterms:created>
  <dcterms:modified xsi:type="dcterms:W3CDTF">2014-10-17T11:15:09Z</dcterms:modified>
</cp:coreProperties>
</file>