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438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76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842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57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9250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582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8867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344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87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013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895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756F-61FA-4914-8890-18FDA2FE05AC}" type="datetimeFigureOut">
              <a:rPr lang="en-GB" smtClean="0"/>
              <a:t>19/04/2015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35CF51-1B46-4C0D-83BD-35D149C98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022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 </a:t>
            </a:r>
            <a:r>
              <a:rPr lang="en-GB" dirty="0" err="1" smtClean="0"/>
              <a:t>que</a:t>
            </a:r>
            <a:r>
              <a:rPr lang="en-GB" dirty="0" smtClean="0"/>
              <a:t>, quoi </a:t>
            </a:r>
            <a:r>
              <a:rPr lang="en-GB" dirty="0" err="1" smtClean="0"/>
              <a:t>que</a:t>
            </a:r>
            <a:r>
              <a:rPr lang="en-GB" dirty="0" smtClean="0"/>
              <a:t>, </a:t>
            </a:r>
            <a:r>
              <a:rPr lang="en-GB" dirty="0" err="1" smtClean="0"/>
              <a:t>quel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etc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Qui </a:t>
            </a:r>
            <a:r>
              <a:rPr lang="en-GB" dirty="0" err="1" smtClean="0"/>
              <a:t>que</a:t>
            </a:r>
            <a:r>
              <a:rPr lang="en-GB" dirty="0" smtClean="0"/>
              <a:t>, quoi </a:t>
            </a:r>
            <a:r>
              <a:rPr lang="en-GB" dirty="0" err="1" smtClean="0"/>
              <a:t>que</a:t>
            </a:r>
            <a:r>
              <a:rPr lang="en-GB" dirty="0" smtClean="0"/>
              <a:t>, </a:t>
            </a:r>
            <a:r>
              <a:rPr lang="en-GB" dirty="0" err="1" smtClean="0"/>
              <a:t>quel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, </a:t>
            </a:r>
            <a:r>
              <a:rPr lang="en-GB" dirty="0" err="1" smtClean="0"/>
              <a:t>quelque</a:t>
            </a:r>
            <a:r>
              <a:rPr lang="en-GB" dirty="0" smtClean="0"/>
              <a:t>, </a:t>
            </a:r>
            <a:r>
              <a:rPr lang="en-GB" dirty="0" err="1" smtClean="0"/>
              <a:t>où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, and </a:t>
            </a:r>
            <a:r>
              <a:rPr lang="en-GB" dirty="0" err="1" smtClean="0"/>
              <a:t>si</a:t>
            </a:r>
            <a:r>
              <a:rPr lang="en-GB" dirty="0" smtClean="0"/>
              <a:t>/</a:t>
            </a:r>
            <a:r>
              <a:rPr lang="en-GB" dirty="0" err="1" smtClean="0"/>
              <a:t>aussi</a:t>
            </a:r>
            <a:r>
              <a:rPr lang="en-GB" dirty="0" smtClean="0"/>
              <a:t>/pour are followed by a verb in the subjunctive.</a:t>
            </a:r>
          </a:p>
          <a:p>
            <a:r>
              <a:rPr lang="en-GB" dirty="0" smtClean="0"/>
              <a:t>Qui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nommiez</a:t>
            </a:r>
            <a:r>
              <a:rPr lang="en-GB" dirty="0" smtClean="0"/>
              <a:t>	= Whoever you appoint</a:t>
            </a:r>
          </a:p>
          <a:p>
            <a:r>
              <a:rPr lang="en-GB" dirty="0" smtClean="0"/>
              <a:t>Quoi qui </a:t>
            </a:r>
            <a:r>
              <a:rPr lang="en-GB" dirty="0" err="1" smtClean="0"/>
              <a:t>puisse</a:t>
            </a:r>
            <a:r>
              <a:rPr lang="en-GB" dirty="0" smtClean="0"/>
              <a:t> </a:t>
            </a:r>
            <a:r>
              <a:rPr lang="en-GB" dirty="0" err="1" smtClean="0"/>
              <a:t>arriver</a:t>
            </a:r>
            <a:r>
              <a:rPr lang="en-GB" dirty="0" smtClean="0"/>
              <a:t> = Whatever may happen</a:t>
            </a:r>
          </a:p>
          <a:p>
            <a:r>
              <a:rPr lang="en-GB" dirty="0" smtClean="0"/>
              <a:t>Quoi </a:t>
            </a:r>
            <a:r>
              <a:rPr lang="en-GB" dirty="0" err="1" smtClean="0"/>
              <a:t>qu’il</a:t>
            </a:r>
            <a:r>
              <a:rPr lang="en-GB" dirty="0" smtClean="0"/>
              <a:t> </a:t>
            </a:r>
            <a:r>
              <a:rPr lang="en-GB" dirty="0" err="1" smtClean="0"/>
              <a:t>fasse</a:t>
            </a:r>
            <a:r>
              <a:rPr lang="en-GB" dirty="0" smtClean="0"/>
              <a:t> = Whatever may happen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4775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 </a:t>
            </a:r>
            <a:r>
              <a:rPr lang="en-GB" dirty="0" err="1" smtClean="0"/>
              <a:t>que</a:t>
            </a:r>
            <a:r>
              <a:rPr lang="en-GB" dirty="0" smtClean="0"/>
              <a:t>, quoi </a:t>
            </a:r>
            <a:r>
              <a:rPr lang="en-GB" dirty="0" err="1" smtClean="0"/>
              <a:t>que</a:t>
            </a:r>
            <a:r>
              <a:rPr lang="en-GB" dirty="0" smtClean="0"/>
              <a:t>, </a:t>
            </a:r>
            <a:r>
              <a:rPr lang="en-GB" dirty="0" err="1" smtClean="0"/>
              <a:t>quel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etc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Quelque</a:t>
            </a:r>
            <a:r>
              <a:rPr lang="en-GB" dirty="0" smtClean="0"/>
              <a:t> livre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vous</a:t>
            </a:r>
            <a:r>
              <a:rPr lang="en-GB" dirty="0" smtClean="0"/>
              <a:t> </a:t>
            </a:r>
            <a:r>
              <a:rPr lang="en-GB" dirty="0" err="1" smtClean="0"/>
              <a:t>choissiez</a:t>
            </a:r>
            <a:r>
              <a:rPr lang="en-GB" dirty="0" smtClean="0"/>
              <a:t> = Whichever book you choose</a:t>
            </a:r>
          </a:p>
          <a:p>
            <a:r>
              <a:rPr lang="en-GB" dirty="0" err="1" smtClean="0"/>
              <a:t>Quelle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soit</a:t>
            </a:r>
            <a:r>
              <a:rPr lang="en-GB" dirty="0" smtClean="0"/>
              <a:t> la </a:t>
            </a:r>
            <a:r>
              <a:rPr lang="en-GB" dirty="0" err="1" smtClean="0"/>
              <a:t>réponse</a:t>
            </a:r>
            <a:r>
              <a:rPr lang="en-GB" dirty="0" smtClean="0"/>
              <a:t> = Whatever the reply</a:t>
            </a:r>
          </a:p>
          <a:p>
            <a:r>
              <a:rPr lang="en-GB" dirty="0" err="1" smtClean="0"/>
              <a:t>Quelque</a:t>
            </a:r>
            <a:endParaRPr lang="en-GB" dirty="0" smtClean="0"/>
          </a:p>
          <a:p>
            <a:r>
              <a:rPr lang="en-GB" dirty="0" smtClean="0"/>
              <a:t>Si</a:t>
            </a:r>
          </a:p>
          <a:p>
            <a:r>
              <a:rPr lang="en-GB" dirty="0" err="1" smtClean="0"/>
              <a:t>Aussi</a:t>
            </a:r>
            <a:endParaRPr lang="en-GB" dirty="0" smtClean="0"/>
          </a:p>
          <a:p>
            <a:r>
              <a:rPr lang="en-GB" dirty="0" smtClean="0"/>
              <a:t>Pour</a:t>
            </a:r>
            <a:endParaRPr lang="en-GB" dirty="0"/>
          </a:p>
        </p:txBody>
      </p:sp>
      <p:sp>
        <p:nvSpPr>
          <p:cNvPr id="4" name="Right Bracket 3"/>
          <p:cNvSpPr/>
          <p:nvPr/>
        </p:nvSpPr>
        <p:spPr>
          <a:xfrm>
            <a:off x="2195736" y="4005064"/>
            <a:ext cx="432048" cy="2016224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3995936" y="4293096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g</a:t>
            </a:r>
            <a:r>
              <a:rPr lang="en-GB" sz="3200" b="1" dirty="0" smtClean="0"/>
              <a:t>rand </a:t>
            </a:r>
            <a:r>
              <a:rPr lang="en-GB" sz="3200" b="1" dirty="0" err="1" smtClean="0"/>
              <a:t>qu’il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soit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781840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Qui </a:t>
            </a:r>
            <a:r>
              <a:rPr lang="en-GB" dirty="0" err="1" smtClean="0"/>
              <a:t>que</a:t>
            </a:r>
            <a:r>
              <a:rPr lang="en-GB" dirty="0" smtClean="0"/>
              <a:t>, quoi </a:t>
            </a:r>
            <a:r>
              <a:rPr lang="en-GB" dirty="0" err="1" smtClean="0"/>
              <a:t>que</a:t>
            </a:r>
            <a:r>
              <a:rPr lang="en-GB" dirty="0" smtClean="0"/>
              <a:t>, </a:t>
            </a:r>
            <a:r>
              <a:rPr lang="en-GB" dirty="0" err="1" smtClean="0"/>
              <a:t>quel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etc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Quiconque</a:t>
            </a:r>
            <a:r>
              <a:rPr lang="en-GB" dirty="0" smtClean="0"/>
              <a:t> “whoever” is followed by verbs in the indicative</a:t>
            </a:r>
          </a:p>
          <a:p>
            <a:r>
              <a:rPr lang="en-GB" dirty="0" err="1" smtClean="0"/>
              <a:t>Quiconque</a:t>
            </a:r>
            <a:r>
              <a:rPr lang="en-GB" dirty="0" smtClean="0"/>
              <a:t> </a:t>
            </a:r>
            <a:r>
              <a:rPr lang="en-GB" dirty="0" err="1" smtClean="0"/>
              <a:t>connaît</a:t>
            </a:r>
            <a:r>
              <a:rPr lang="en-GB" dirty="0" smtClean="0"/>
              <a:t> </a:t>
            </a:r>
            <a:r>
              <a:rPr lang="en-GB" dirty="0" err="1" smtClean="0"/>
              <a:t>une</a:t>
            </a:r>
            <a:r>
              <a:rPr lang="en-GB" dirty="0" smtClean="0"/>
              <a:t> langue </a:t>
            </a:r>
            <a:r>
              <a:rPr lang="en-GB" dirty="0" err="1" smtClean="0"/>
              <a:t>étrangère</a:t>
            </a:r>
            <a:r>
              <a:rPr lang="en-GB" dirty="0" smtClean="0"/>
              <a:t> aura le poste = Whoever can speak a foreign language will get the job.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175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113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Qui que, quoi que, quel que etc</vt:lpstr>
      <vt:lpstr>Qui que, quoi que, quel que etc</vt:lpstr>
      <vt:lpstr>Qui que, quoi que, quel que etc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2015-04-19T20:06:38Z</dcterms:created>
  <dcterms:modified xsi:type="dcterms:W3CDTF">2015-04-19T20:26:41Z</dcterms:modified>
</cp:coreProperties>
</file>