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FF00-0864-4973-8598-D110F5F7DA9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73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FF00-0864-4973-8598-D110F5F7DA9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00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FF00-0864-4973-8598-D110F5F7DA9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02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FF00-0864-4973-8598-D110F5F7DA9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2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FF00-0864-4973-8598-D110F5F7DA9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7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FF00-0864-4973-8598-D110F5F7DA9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30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FF00-0864-4973-8598-D110F5F7DA9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4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FF00-0864-4973-8598-D110F5F7DA9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3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FF00-0864-4973-8598-D110F5F7DA9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97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FF00-0864-4973-8598-D110F5F7DA9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6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FF00-0864-4973-8598-D110F5F7DA9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32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FF00-0864-4973-8598-D110F5F7DA9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43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ainne\Pictures\img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38042" r="53182" b="5830"/>
          <a:stretch/>
        </p:blipFill>
        <p:spPr bwMode="auto">
          <a:xfrm>
            <a:off x="290944" y="620688"/>
            <a:ext cx="8097480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6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ainne\Pictures\img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5" t="10929" r="7121" b="47110"/>
          <a:stretch/>
        </p:blipFill>
        <p:spPr bwMode="auto">
          <a:xfrm>
            <a:off x="683568" y="404664"/>
            <a:ext cx="7890421" cy="6192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ainne\Pictures\img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8" t="55255" r="6519" b="6235"/>
          <a:stretch/>
        </p:blipFill>
        <p:spPr bwMode="auto">
          <a:xfrm>
            <a:off x="504688" y="764704"/>
            <a:ext cx="8098985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5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U 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u sound does not exist in English</a:t>
            </a:r>
          </a:p>
          <a:p>
            <a:r>
              <a:rPr lang="en-GB" dirty="0" smtClean="0"/>
              <a:t>Here is a trick</a:t>
            </a:r>
          </a:p>
          <a:p>
            <a:pPr lvl="1"/>
            <a:r>
              <a:rPr lang="en-GB" dirty="0" smtClean="0"/>
              <a:t>Say </a:t>
            </a:r>
            <a:r>
              <a:rPr lang="en-GB" dirty="0" err="1" smtClean="0"/>
              <a:t>ee</a:t>
            </a:r>
            <a:r>
              <a:rPr lang="en-GB" dirty="0" smtClean="0"/>
              <a:t> with the tip of your tongue against your front bottom teeth.</a:t>
            </a:r>
          </a:p>
          <a:p>
            <a:pPr lvl="1"/>
            <a:r>
              <a:rPr lang="en-GB" dirty="0" smtClean="0"/>
              <a:t>Then keeping your tongue against your bottom teeth, round your lips.</a:t>
            </a:r>
          </a:p>
          <a:p>
            <a:pPr lvl="1"/>
            <a:r>
              <a:rPr lang="en-GB" dirty="0" smtClean="0"/>
              <a:t>The sound coming out of your mouth is the French </a:t>
            </a:r>
            <a:r>
              <a:rPr lang="en-GB" dirty="0" err="1" smtClean="0"/>
              <a:t>ew</a:t>
            </a:r>
            <a:r>
              <a:rPr lang="en-GB" dirty="0" smtClean="0"/>
              <a:t>.</a:t>
            </a:r>
          </a:p>
          <a:p>
            <a:pPr lvl="1"/>
            <a:r>
              <a:rPr lang="en-GB" dirty="0" err="1" smtClean="0"/>
              <a:t>Salut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6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55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LE U 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Grainne</dc:creator>
  <cp:lastModifiedBy>Grainne</cp:lastModifiedBy>
  <cp:revision>3</cp:revision>
  <dcterms:created xsi:type="dcterms:W3CDTF">2013-08-20T17:10:46Z</dcterms:created>
  <dcterms:modified xsi:type="dcterms:W3CDTF">2013-08-20T17:38:21Z</dcterms:modified>
</cp:coreProperties>
</file>