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633F-7C21-4B1D-93AF-912C171CFB2C}" type="datetimeFigureOut">
              <a:rPr lang="en-GB" smtClean="0"/>
              <a:t>02/11/2015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7582-2FCD-45E7-943C-B15745511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62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633F-7C21-4B1D-93AF-912C171CFB2C}" type="datetimeFigureOut">
              <a:rPr lang="en-GB" smtClean="0"/>
              <a:t>02/11/2015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7582-2FCD-45E7-943C-B15745511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07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633F-7C21-4B1D-93AF-912C171CFB2C}" type="datetimeFigureOut">
              <a:rPr lang="en-GB" smtClean="0"/>
              <a:t>02/11/2015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7582-2FCD-45E7-943C-B15745511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55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633F-7C21-4B1D-93AF-912C171CFB2C}" type="datetimeFigureOut">
              <a:rPr lang="en-GB" smtClean="0"/>
              <a:t>02/11/2015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7582-2FCD-45E7-943C-B15745511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83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633F-7C21-4B1D-93AF-912C171CFB2C}" type="datetimeFigureOut">
              <a:rPr lang="en-GB" smtClean="0"/>
              <a:t>02/11/2015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7582-2FCD-45E7-943C-B15745511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59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633F-7C21-4B1D-93AF-912C171CFB2C}" type="datetimeFigureOut">
              <a:rPr lang="en-GB" smtClean="0"/>
              <a:t>02/11/2015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7582-2FCD-45E7-943C-B15745511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88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633F-7C21-4B1D-93AF-912C171CFB2C}" type="datetimeFigureOut">
              <a:rPr lang="en-GB" smtClean="0"/>
              <a:t>02/11/2015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7582-2FCD-45E7-943C-B15745511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60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633F-7C21-4B1D-93AF-912C171CFB2C}" type="datetimeFigureOut">
              <a:rPr lang="en-GB" smtClean="0"/>
              <a:t>02/11/2015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7582-2FCD-45E7-943C-B15745511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14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633F-7C21-4B1D-93AF-912C171CFB2C}" type="datetimeFigureOut">
              <a:rPr lang="en-GB" smtClean="0"/>
              <a:t>02/11/2015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7582-2FCD-45E7-943C-B15745511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841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633F-7C21-4B1D-93AF-912C171CFB2C}" type="datetimeFigureOut">
              <a:rPr lang="en-GB" smtClean="0"/>
              <a:t>02/11/2015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7582-2FCD-45E7-943C-B15745511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99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633F-7C21-4B1D-93AF-912C171CFB2C}" type="datetimeFigureOut">
              <a:rPr lang="en-GB" smtClean="0"/>
              <a:t>02/11/2015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7582-2FCD-45E7-943C-B15745511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967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9633F-7C21-4B1D-93AF-912C171CFB2C}" type="datetimeFigureOut">
              <a:rPr lang="en-GB" smtClean="0"/>
              <a:t>02/11/2015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7582-2FCD-45E7-943C-B15745511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33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Révision</a:t>
            </a:r>
            <a:r>
              <a:rPr lang="en-GB" dirty="0" smtClean="0"/>
              <a:t> – Avant de </a:t>
            </a:r>
            <a:r>
              <a:rPr lang="en-GB" dirty="0" err="1" smtClean="0"/>
              <a:t>partir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5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001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0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Configurer</a:t>
            </a:r>
            <a:r>
              <a:rPr lang="en-GB" sz="2800" dirty="0" smtClean="0"/>
              <a:t> </a:t>
            </a:r>
            <a:r>
              <a:rPr lang="en-GB" sz="2800" dirty="0" err="1" smtClean="0"/>
              <a:t>une</a:t>
            </a:r>
            <a:r>
              <a:rPr lang="en-GB" sz="2800" dirty="0" smtClean="0"/>
              <a:t> </a:t>
            </a:r>
            <a:r>
              <a:rPr lang="en-GB" sz="2800" dirty="0" err="1" smtClean="0"/>
              <a:t>réponse</a:t>
            </a:r>
            <a:r>
              <a:rPr lang="en-GB" sz="2800" dirty="0" smtClean="0"/>
              <a:t> </a:t>
            </a:r>
            <a:r>
              <a:rPr lang="en-GB" sz="2800" dirty="0" err="1" smtClean="0"/>
              <a:t>automatique</a:t>
            </a:r>
            <a:r>
              <a:rPr lang="en-GB" sz="2800" dirty="0" smtClean="0"/>
              <a:t> pour les e-mails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5181600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Regarder</a:t>
            </a:r>
            <a:r>
              <a:rPr lang="en-GB" sz="2800" dirty="0" smtClean="0"/>
              <a:t> le temps de la destination</a:t>
            </a:r>
            <a:endParaRPr lang="en-GB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57" y="152400"/>
            <a:ext cx="410354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95800"/>
            <a:ext cx="3581400" cy="190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37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Bandages for blisters 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First aid kit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Lip balm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Plasters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78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Bandages for blisters = Les </a:t>
            </a:r>
            <a:r>
              <a:rPr lang="en-GB" dirty="0" err="1" smtClean="0"/>
              <a:t>pansements</a:t>
            </a:r>
            <a:r>
              <a:rPr lang="en-GB" dirty="0" smtClean="0"/>
              <a:t> pour les ampoules 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First aid kit = La </a:t>
            </a:r>
            <a:r>
              <a:rPr lang="en-GB" dirty="0" err="1" smtClean="0"/>
              <a:t>trousse</a:t>
            </a:r>
            <a:r>
              <a:rPr lang="en-GB" dirty="0" smtClean="0"/>
              <a:t> de </a:t>
            </a:r>
            <a:r>
              <a:rPr lang="en-GB" dirty="0" err="1" smtClean="0"/>
              <a:t>secours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Lip balm = Le stick </a:t>
            </a:r>
            <a:r>
              <a:rPr lang="en-GB" dirty="0" err="1" smtClean="0"/>
              <a:t>lèvres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Plasters = Les </a:t>
            </a:r>
            <a:r>
              <a:rPr lang="en-GB" dirty="0" err="1" smtClean="0"/>
              <a:t>sparadraps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664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3810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 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0"/>
            <a:ext cx="23241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0" y="2667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2. 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295363"/>
            <a:ext cx="2291195" cy="22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288" y="4605357"/>
            <a:ext cx="1671205" cy="167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9199" y="4295363"/>
            <a:ext cx="464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3. </a:t>
            </a:r>
            <a:endParaRPr lang="en-GB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273" y="4341530"/>
            <a:ext cx="21621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35236" y="5953396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4. </a:t>
            </a:r>
            <a:endParaRPr lang="en-GB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007" y="2990438"/>
            <a:ext cx="23844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34000" y="3276600"/>
            <a:ext cx="939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97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3810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 Les valises à roulettes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0"/>
            <a:ext cx="23241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0" y="2667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2. Sac à dos annexe (15 à 25 litres)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295363"/>
            <a:ext cx="2291195" cy="22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288" y="4605357"/>
            <a:ext cx="1671205" cy="167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9199" y="4295363"/>
            <a:ext cx="464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3. </a:t>
            </a:r>
            <a:r>
              <a:rPr lang="en-GB" dirty="0" err="1" smtClean="0"/>
              <a:t>Étiquettes</a:t>
            </a:r>
            <a:r>
              <a:rPr lang="en-GB" dirty="0" smtClean="0"/>
              <a:t> de </a:t>
            </a:r>
            <a:r>
              <a:rPr lang="en-GB" dirty="0" err="1" smtClean="0"/>
              <a:t>bagages</a:t>
            </a:r>
            <a:endParaRPr lang="en-GB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273" y="4341530"/>
            <a:ext cx="21621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35236" y="5953396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4. Des </a:t>
            </a:r>
            <a:r>
              <a:rPr lang="en-GB" dirty="0" err="1" smtClean="0"/>
              <a:t>cadenas</a:t>
            </a:r>
            <a:r>
              <a:rPr lang="en-GB" dirty="0" smtClean="0"/>
              <a:t> à </a:t>
            </a:r>
            <a:r>
              <a:rPr lang="en-GB" dirty="0" err="1" smtClean="0"/>
              <a:t>combinaisons</a:t>
            </a:r>
            <a:endParaRPr lang="en-GB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007" y="2990438"/>
            <a:ext cx="23844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10259" y="4341530"/>
            <a:ext cx="3748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Sac imperméable “</a:t>
            </a:r>
            <a:r>
              <a:rPr lang="fr-FR" dirty="0" err="1" smtClean="0"/>
              <a:t>Ziploc</a:t>
            </a:r>
            <a:r>
              <a:rPr lang="fr-FR" dirty="0" smtClean="0"/>
              <a:t>) nourriture, électronique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923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133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16.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3048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17.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45918" y="304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7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845" y="4191000"/>
            <a:ext cx="585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18.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4953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19. 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4" y="168915"/>
            <a:ext cx="1776846" cy="177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284018"/>
            <a:ext cx="1504950" cy="259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4" y="5123811"/>
            <a:ext cx="1943100" cy="142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067" y="3417332"/>
            <a:ext cx="2450433" cy="14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1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133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16. Photos </a:t>
            </a:r>
            <a:r>
              <a:rPr lang="en-GB" dirty="0" err="1" smtClean="0"/>
              <a:t>d’identité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3048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17. </a:t>
            </a:r>
            <a:r>
              <a:rPr lang="en-GB" dirty="0" err="1" smtClean="0"/>
              <a:t>Taux</a:t>
            </a:r>
            <a:r>
              <a:rPr lang="en-GB" dirty="0" smtClean="0"/>
              <a:t> de change du pays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45918" y="304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7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845" y="4191000"/>
            <a:ext cx="585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18.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41910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Pochette</a:t>
            </a:r>
            <a:r>
              <a:rPr lang="en-GB" dirty="0" smtClean="0"/>
              <a:t> </a:t>
            </a:r>
            <a:r>
              <a:rPr lang="en-GB" dirty="0" err="1" smtClean="0"/>
              <a:t>étanche</a:t>
            </a:r>
            <a:r>
              <a:rPr lang="en-GB" dirty="0" smtClean="0"/>
              <a:t> pour </a:t>
            </a:r>
            <a:r>
              <a:rPr lang="en-GB" dirty="0" err="1" smtClean="0"/>
              <a:t>contenir</a:t>
            </a:r>
            <a:r>
              <a:rPr lang="en-GB" dirty="0" smtClean="0"/>
              <a:t> les documents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49530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19. </a:t>
            </a:r>
            <a:r>
              <a:rPr lang="en-GB" dirty="0" err="1" smtClean="0"/>
              <a:t>Adresses</a:t>
            </a:r>
            <a:r>
              <a:rPr lang="en-GB" dirty="0" smtClean="0"/>
              <a:t> des </a:t>
            </a:r>
            <a:r>
              <a:rPr lang="en-GB" dirty="0" err="1" smtClean="0"/>
              <a:t>lieux</a:t>
            </a:r>
            <a:r>
              <a:rPr lang="en-GB" dirty="0" smtClean="0"/>
              <a:t> </a:t>
            </a:r>
            <a:r>
              <a:rPr lang="en-GB" dirty="0" err="1" smtClean="0"/>
              <a:t>d’hébergements</a:t>
            </a:r>
            <a:r>
              <a:rPr lang="en-GB" dirty="0" smtClean="0"/>
              <a:t>/Plans de quartier 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4" y="168915"/>
            <a:ext cx="1776846" cy="177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284018"/>
            <a:ext cx="1504950" cy="259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4" y="5123811"/>
            <a:ext cx="1943100" cy="142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067" y="3417332"/>
            <a:ext cx="2450433" cy="14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8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138</Words>
  <Application>Microsoft Office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Révision – Avant de partir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Révision – Avant de partir</dc:title>
  <dc:creator>user</dc:creator>
  <cp:lastModifiedBy>user</cp:lastModifiedBy>
  <cp:revision>3</cp:revision>
  <dcterms:created xsi:type="dcterms:W3CDTF">2015-11-02T15:28:13Z</dcterms:created>
  <dcterms:modified xsi:type="dcterms:W3CDTF">2015-11-02T15:39:49Z</dcterms:modified>
</cp:coreProperties>
</file>