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1" r:id="rId4"/>
    <p:sldId id="257" r:id="rId5"/>
    <p:sldId id="259" r:id="rId6"/>
    <p:sldId id="258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E06E7-6CEF-44A4-9A61-9ADF4B8FD5CE}" type="datetimeFigureOut">
              <a:rPr lang="en-GB" smtClean="0"/>
              <a:t>23/11/2015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C1DAE-325A-4376-A58D-3712E141F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787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Un </a:t>
            </a:r>
            <a:r>
              <a:rPr lang="en-GB" dirty="0" err="1" smtClean="0"/>
              <a:t>mandat</a:t>
            </a:r>
            <a:r>
              <a:rPr lang="en-GB" dirty="0" smtClean="0"/>
              <a:t> de </a:t>
            </a:r>
            <a:r>
              <a:rPr lang="en-GB" dirty="0" err="1" smtClean="0"/>
              <a:t>perquisition</a:t>
            </a:r>
            <a:r>
              <a:rPr lang="en-GB" baseline="0" dirty="0" smtClean="0"/>
              <a:t> = A search warrant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C1DAE-325A-4376-A58D-3712E141F07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901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1421-B479-4933-BF51-B7E3EF7247D6}" type="datetimeFigureOut">
              <a:rPr lang="en-GB" smtClean="0"/>
              <a:t>23/11/2015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D0ED-444C-4802-A560-FC3754444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111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1421-B479-4933-BF51-B7E3EF7247D6}" type="datetimeFigureOut">
              <a:rPr lang="en-GB" smtClean="0"/>
              <a:t>23/11/2015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D0ED-444C-4802-A560-FC3754444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11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1421-B479-4933-BF51-B7E3EF7247D6}" type="datetimeFigureOut">
              <a:rPr lang="en-GB" smtClean="0"/>
              <a:t>23/11/2015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D0ED-444C-4802-A560-FC3754444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811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1421-B479-4933-BF51-B7E3EF7247D6}" type="datetimeFigureOut">
              <a:rPr lang="en-GB" smtClean="0"/>
              <a:t>23/11/2015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D0ED-444C-4802-A560-FC3754444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595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1421-B479-4933-BF51-B7E3EF7247D6}" type="datetimeFigureOut">
              <a:rPr lang="en-GB" smtClean="0"/>
              <a:t>23/11/2015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D0ED-444C-4802-A560-FC3754444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379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1421-B479-4933-BF51-B7E3EF7247D6}" type="datetimeFigureOut">
              <a:rPr lang="en-GB" smtClean="0"/>
              <a:t>23/11/2015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D0ED-444C-4802-A560-FC3754444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76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1421-B479-4933-BF51-B7E3EF7247D6}" type="datetimeFigureOut">
              <a:rPr lang="en-GB" smtClean="0"/>
              <a:t>23/11/2015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D0ED-444C-4802-A560-FC3754444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474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1421-B479-4933-BF51-B7E3EF7247D6}" type="datetimeFigureOut">
              <a:rPr lang="en-GB" smtClean="0"/>
              <a:t>23/11/2015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D0ED-444C-4802-A560-FC3754444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046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1421-B479-4933-BF51-B7E3EF7247D6}" type="datetimeFigureOut">
              <a:rPr lang="en-GB" smtClean="0"/>
              <a:t>23/11/2015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D0ED-444C-4802-A560-FC3754444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482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1421-B479-4933-BF51-B7E3EF7247D6}" type="datetimeFigureOut">
              <a:rPr lang="en-GB" smtClean="0"/>
              <a:t>23/11/2015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D0ED-444C-4802-A560-FC3754444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515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1421-B479-4933-BF51-B7E3EF7247D6}" type="datetimeFigureOut">
              <a:rPr lang="en-GB" smtClean="0"/>
              <a:t>23/11/2015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D0ED-444C-4802-A560-FC3754444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584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01421-B479-4933-BF51-B7E3EF7247D6}" type="datetimeFigureOut">
              <a:rPr lang="en-GB" smtClean="0"/>
              <a:t>23/11/2015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2D0ED-444C-4802-A560-FC3754444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7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851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2.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s’est-il</a:t>
            </a:r>
            <a:r>
              <a:rPr lang="en-GB" dirty="0" smtClean="0"/>
              <a:t> passé le </a:t>
            </a:r>
            <a:r>
              <a:rPr lang="en-GB" dirty="0" err="1" smtClean="0"/>
              <a:t>vendredi</a:t>
            </a:r>
            <a:r>
              <a:rPr lang="en-GB" dirty="0" smtClean="0"/>
              <a:t> </a:t>
            </a:r>
            <a:r>
              <a:rPr lang="en-GB" dirty="0" err="1" smtClean="0"/>
              <a:t>soir</a:t>
            </a:r>
            <a:r>
              <a:rPr lang="en-GB" dirty="0" smtClean="0"/>
              <a:t>? </a:t>
            </a:r>
            <a:r>
              <a:rPr lang="en-GB" dirty="0" err="1" smtClean="0"/>
              <a:t>Associez</a:t>
            </a:r>
            <a:r>
              <a:rPr lang="en-GB" dirty="0" smtClean="0"/>
              <a:t> </a:t>
            </a:r>
            <a:r>
              <a:rPr lang="en-GB" dirty="0" smtClean="0"/>
              <a:t>à </a:t>
            </a:r>
            <a:r>
              <a:rPr lang="en-GB" dirty="0" err="1" smtClean="0"/>
              <a:t>chaque</a:t>
            </a:r>
            <a:r>
              <a:rPr lang="en-GB" dirty="0" smtClean="0"/>
              <a:t> </a:t>
            </a:r>
            <a:r>
              <a:rPr lang="en-GB" dirty="0" err="1" smtClean="0"/>
              <a:t>catégorie</a:t>
            </a:r>
            <a:r>
              <a:rPr lang="en-GB" dirty="0" smtClean="0"/>
              <a:t> de </a:t>
            </a:r>
            <a:r>
              <a:rPr lang="en-GB" dirty="0" err="1" smtClean="0"/>
              <a:t>personnes</a:t>
            </a:r>
            <a:r>
              <a:rPr lang="en-GB" dirty="0" smtClean="0"/>
              <a:t>, des </a:t>
            </a:r>
            <a:r>
              <a:rPr lang="en-GB" dirty="0" err="1" smtClean="0"/>
              <a:t>identités</a:t>
            </a:r>
            <a:r>
              <a:rPr lang="en-GB" dirty="0" smtClean="0"/>
              <a:t> et des actions. </a:t>
            </a:r>
            <a:r>
              <a:rPr lang="en-GB" dirty="0" err="1" smtClean="0"/>
              <a:t>Puis</a:t>
            </a:r>
            <a:r>
              <a:rPr lang="en-GB" dirty="0" smtClean="0"/>
              <a:t> </a:t>
            </a:r>
            <a:r>
              <a:rPr lang="en-GB" dirty="0" err="1" smtClean="0"/>
              <a:t>présentez</a:t>
            </a:r>
            <a:r>
              <a:rPr lang="en-GB" dirty="0" smtClean="0"/>
              <a:t> les </a:t>
            </a:r>
            <a:r>
              <a:rPr lang="en-GB" dirty="0" err="1" smtClean="0"/>
              <a:t>événements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4984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Le premier </a:t>
            </a:r>
            <a:r>
              <a:rPr lang="en-GB" dirty="0" err="1" smtClean="0"/>
              <a:t>attentat</a:t>
            </a:r>
            <a:r>
              <a:rPr lang="en-GB" dirty="0" smtClean="0"/>
              <a:t> a </a:t>
            </a:r>
            <a:r>
              <a:rPr lang="en-GB" dirty="0" err="1" smtClean="0"/>
              <a:t>eu</a:t>
            </a:r>
            <a:r>
              <a:rPr lang="en-GB" dirty="0" smtClean="0"/>
              <a:t> lieu </a:t>
            </a:r>
            <a:r>
              <a:rPr lang="en-GB" dirty="0" err="1" smtClean="0"/>
              <a:t>dans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rue. Des </a:t>
            </a:r>
            <a:r>
              <a:rPr lang="en-GB" dirty="0" err="1" smtClean="0"/>
              <a:t>hommes</a:t>
            </a:r>
            <a:r>
              <a:rPr lang="en-GB" dirty="0" smtClean="0"/>
              <a:t> </a:t>
            </a:r>
            <a:r>
              <a:rPr lang="en-GB" dirty="0" err="1" smtClean="0"/>
              <a:t>armés</a:t>
            </a:r>
            <a:r>
              <a:rPr lang="en-GB" dirty="0" smtClean="0"/>
              <a:t> </a:t>
            </a:r>
            <a:r>
              <a:rPr lang="en-GB" dirty="0" err="1" smtClean="0"/>
              <a:t>ont</a:t>
            </a:r>
            <a:r>
              <a:rPr lang="en-GB" dirty="0" smtClean="0"/>
              <a:t> </a:t>
            </a:r>
            <a:r>
              <a:rPr lang="en-GB" dirty="0" err="1" smtClean="0"/>
              <a:t>ouvert</a:t>
            </a:r>
            <a:r>
              <a:rPr lang="en-GB" dirty="0" smtClean="0"/>
              <a:t> le feu </a:t>
            </a:r>
            <a:r>
              <a:rPr lang="en-GB" dirty="0" err="1" smtClean="0"/>
              <a:t>sur</a:t>
            </a:r>
            <a:r>
              <a:rPr lang="en-GB" dirty="0" smtClean="0"/>
              <a:t> des gens </a:t>
            </a:r>
            <a:r>
              <a:rPr lang="en-GB" dirty="0" err="1" smtClean="0"/>
              <a:t>paisibles</a:t>
            </a:r>
            <a:r>
              <a:rPr lang="en-GB" dirty="0" smtClean="0"/>
              <a:t> qui </a:t>
            </a:r>
            <a:r>
              <a:rPr lang="en-GB" dirty="0" err="1" smtClean="0"/>
              <a:t>buvaient</a:t>
            </a:r>
            <a:r>
              <a:rPr lang="en-GB" dirty="0" smtClean="0"/>
              <a:t> un </a:t>
            </a:r>
            <a:r>
              <a:rPr lang="en-GB" dirty="0" err="1" smtClean="0"/>
              <a:t>verre</a:t>
            </a:r>
            <a:r>
              <a:rPr lang="en-GB" dirty="0" smtClean="0"/>
              <a:t> </a:t>
            </a:r>
            <a:r>
              <a:rPr lang="en-GB" dirty="0" smtClean="0"/>
              <a:t>à la </a:t>
            </a:r>
            <a:r>
              <a:rPr lang="en-GB" dirty="0" err="1" smtClean="0"/>
              <a:t>terrasse</a:t>
            </a:r>
            <a:r>
              <a:rPr lang="en-GB" dirty="0" smtClean="0"/>
              <a:t> d’un café. Plus </a:t>
            </a:r>
            <a:r>
              <a:rPr lang="en-GB" dirty="0" err="1" smtClean="0"/>
              <a:t>tard</a:t>
            </a:r>
            <a:r>
              <a:rPr lang="en-GB" dirty="0" smtClean="0"/>
              <a:t>, </a:t>
            </a:r>
            <a:r>
              <a:rPr lang="en-GB" dirty="0" err="1" smtClean="0"/>
              <a:t>d’autres</a:t>
            </a:r>
            <a:r>
              <a:rPr lang="en-GB" dirty="0" smtClean="0"/>
              <a:t> </a:t>
            </a:r>
            <a:r>
              <a:rPr lang="en-GB" dirty="0" err="1" smtClean="0"/>
              <a:t>terroristes</a:t>
            </a:r>
            <a:r>
              <a:rPr lang="en-GB" dirty="0" smtClean="0"/>
              <a:t> </a:t>
            </a:r>
            <a:r>
              <a:rPr lang="en-GB" dirty="0" err="1" smtClean="0"/>
              <a:t>islamistes</a:t>
            </a:r>
            <a:r>
              <a:rPr lang="en-GB" dirty="0" smtClean="0"/>
              <a:t> se </a:t>
            </a:r>
            <a:r>
              <a:rPr lang="en-GB" dirty="0" err="1" smtClean="0"/>
              <a:t>se</a:t>
            </a:r>
            <a:r>
              <a:rPr lang="en-GB" dirty="0" smtClean="0"/>
              <a:t> </a:t>
            </a:r>
            <a:r>
              <a:rPr lang="en-GB" dirty="0" err="1" smtClean="0"/>
              <a:t>sont</a:t>
            </a:r>
            <a:r>
              <a:rPr lang="en-GB" dirty="0" smtClean="0"/>
              <a:t> fait </a:t>
            </a:r>
            <a:r>
              <a:rPr lang="en-GB" dirty="0" err="1" smtClean="0"/>
              <a:t>exploser</a:t>
            </a:r>
            <a:r>
              <a:rPr lang="en-GB" dirty="0" smtClean="0"/>
              <a:t> à </a:t>
            </a:r>
            <a:r>
              <a:rPr lang="en-GB" dirty="0" err="1" smtClean="0"/>
              <a:t>côté</a:t>
            </a:r>
            <a:r>
              <a:rPr lang="en-GB" dirty="0" smtClean="0"/>
              <a:t> du </a:t>
            </a:r>
            <a:r>
              <a:rPr lang="en-GB" dirty="0" err="1" smtClean="0"/>
              <a:t>stade</a:t>
            </a:r>
            <a:r>
              <a:rPr lang="en-GB" dirty="0" smtClean="0"/>
              <a:t> de France </a:t>
            </a:r>
            <a:r>
              <a:rPr lang="en-GB" dirty="0" err="1" smtClean="0"/>
              <a:t>o</a:t>
            </a:r>
            <a:r>
              <a:rPr lang="en-GB" dirty="0" err="1" smtClean="0"/>
              <a:t>ù</a:t>
            </a:r>
            <a:r>
              <a:rPr lang="en-GB" dirty="0" smtClean="0"/>
              <a:t> des </a:t>
            </a:r>
            <a:r>
              <a:rPr lang="en-GB" dirty="0" err="1" smtClean="0"/>
              <a:t>personnes</a:t>
            </a:r>
            <a:r>
              <a:rPr lang="en-GB" dirty="0" smtClean="0"/>
              <a:t> </a:t>
            </a:r>
            <a:r>
              <a:rPr lang="en-GB" dirty="0" err="1" smtClean="0"/>
              <a:t>regardaient</a:t>
            </a:r>
            <a:r>
              <a:rPr lang="en-GB" dirty="0" smtClean="0"/>
              <a:t> un match de foot. Le </a:t>
            </a:r>
            <a:r>
              <a:rPr lang="en-GB" dirty="0" err="1" smtClean="0"/>
              <a:t>Président</a:t>
            </a:r>
            <a:r>
              <a:rPr lang="en-GB" dirty="0" smtClean="0"/>
              <a:t> de la </a:t>
            </a:r>
            <a:r>
              <a:rPr lang="en-GB" dirty="0" err="1" smtClean="0"/>
              <a:t>République</a:t>
            </a:r>
            <a:r>
              <a:rPr lang="en-GB" dirty="0" smtClean="0"/>
              <a:t>, François </a:t>
            </a:r>
            <a:r>
              <a:rPr lang="en-GB" dirty="0" err="1" smtClean="0"/>
              <a:t>Hollande</a:t>
            </a:r>
            <a:r>
              <a:rPr lang="en-GB" dirty="0" smtClean="0"/>
              <a:t>, </a:t>
            </a:r>
            <a:r>
              <a:rPr lang="en-GB" dirty="0" err="1" smtClean="0"/>
              <a:t>s’est</a:t>
            </a:r>
            <a:r>
              <a:rPr lang="en-GB" dirty="0" smtClean="0"/>
              <a:t> </a:t>
            </a:r>
            <a:r>
              <a:rPr lang="en-GB" dirty="0" err="1" smtClean="0"/>
              <a:t>adressé</a:t>
            </a:r>
            <a:r>
              <a:rPr lang="en-GB" dirty="0" smtClean="0"/>
              <a:t> au </a:t>
            </a:r>
            <a:r>
              <a:rPr lang="en-GB" dirty="0" err="1" smtClean="0"/>
              <a:t>Français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la </a:t>
            </a:r>
            <a:r>
              <a:rPr lang="en-GB" dirty="0" err="1" smtClean="0"/>
              <a:t>nuit</a:t>
            </a:r>
            <a:r>
              <a:rPr lang="en-GB" dirty="0" smtClean="0"/>
              <a:t>. Pendant </a:t>
            </a:r>
            <a:r>
              <a:rPr lang="en-GB" dirty="0" err="1" smtClean="0"/>
              <a:t>ce</a:t>
            </a:r>
            <a:r>
              <a:rPr lang="en-GB" dirty="0" smtClean="0"/>
              <a:t> temps, les </a:t>
            </a:r>
            <a:r>
              <a:rPr lang="en-GB" dirty="0" err="1" smtClean="0"/>
              <a:t>terroristes</a:t>
            </a:r>
            <a:r>
              <a:rPr lang="en-GB" dirty="0" smtClean="0"/>
              <a:t> </a:t>
            </a:r>
            <a:r>
              <a:rPr lang="en-GB" dirty="0" err="1" smtClean="0"/>
              <a:t>tuaient</a:t>
            </a:r>
            <a:r>
              <a:rPr lang="en-GB" dirty="0" smtClean="0"/>
              <a:t> des gens qui </a:t>
            </a:r>
            <a:r>
              <a:rPr lang="en-GB" dirty="0" err="1" smtClean="0"/>
              <a:t>assistaient</a:t>
            </a:r>
            <a:r>
              <a:rPr lang="en-GB" dirty="0" smtClean="0"/>
              <a:t> </a:t>
            </a:r>
            <a:r>
              <a:rPr lang="en-GB" dirty="0" smtClean="0"/>
              <a:t>à un concert au </a:t>
            </a:r>
            <a:r>
              <a:rPr lang="en-GB" dirty="0" err="1" smtClean="0"/>
              <a:t>Bataclan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0493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2. </a:t>
            </a:r>
            <a:r>
              <a:rPr lang="en-GB" dirty="0" err="1" smtClean="0"/>
              <a:t>Définir</a:t>
            </a:r>
            <a:r>
              <a:rPr lang="en-GB" dirty="0" smtClean="0"/>
              <a:t> </a:t>
            </a:r>
            <a:r>
              <a:rPr lang="en-GB" dirty="0" err="1" smtClean="0"/>
              <a:t>ce</a:t>
            </a:r>
            <a:r>
              <a:rPr lang="en-GB" dirty="0" smtClean="0"/>
              <a:t> </a:t>
            </a:r>
            <a:r>
              <a:rPr lang="en-GB" dirty="0" err="1" smtClean="0"/>
              <a:t>qu’est</a:t>
            </a:r>
            <a:r>
              <a:rPr lang="en-GB" dirty="0" smtClean="0"/>
              <a:t> </a:t>
            </a:r>
            <a:r>
              <a:rPr lang="en-GB" dirty="0" err="1" smtClean="0"/>
              <a:t>l’état</a:t>
            </a:r>
            <a:r>
              <a:rPr lang="en-GB" dirty="0" smtClean="0"/>
              <a:t> </a:t>
            </a:r>
            <a:r>
              <a:rPr lang="en-GB" dirty="0" err="1" smtClean="0"/>
              <a:t>d’urgence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6577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5. On </a:t>
            </a:r>
            <a:r>
              <a:rPr lang="en-GB" dirty="0" err="1" smtClean="0"/>
              <a:t>parle</a:t>
            </a:r>
            <a:r>
              <a:rPr lang="en-GB" dirty="0" smtClean="0"/>
              <a:t> d’état </a:t>
            </a:r>
            <a:r>
              <a:rPr lang="en-GB" dirty="0" err="1" smtClean="0"/>
              <a:t>d’urgence</a:t>
            </a:r>
            <a:r>
              <a:rPr lang="en-GB" dirty="0" smtClean="0"/>
              <a:t> </a:t>
            </a:r>
            <a:r>
              <a:rPr lang="en-GB" dirty="0" err="1" smtClean="0"/>
              <a:t>parcequ’il</a:t>
            </a:r>
            <a:r>
              <a:rPr lang="en-GB" dirty="0" smtClean="0"/>
              <a:t> </a:t>
            </a:r>
            <a:r>
              <a:rPr lang="en-GB" dirty="0" err="1" smtClean="0"/>
              <a:t>faut</a:t>
            </a:r>
            <a:r>
              <a:rPr lang="en-GB" dirty="0" smtClean="0"/>
              <a:t> faire </a:t>
            </a:r>
            <a:r>
              <a:rPr lang="en-GB" dirty="0" err="1" smtClean="0"/>
              <a:t>vite</a:t>
            </a:r>
            <a:r>
              <a:rPr lang="en-GB" dirty="0" smtClean="0"/>
              <a:t> pour </a:t>
            </a:r>
            <a:r>
              <a:rPr lang="en-GB" dirty="0" err="1" smtClean="0"/>
              <a:t>attraper</a:t>
            </a:r>
            <a:r>
              <a:rPr lang="en-GB" dirty="0" smtClean="0"/>
              <a:t> les </a:t>
            </a:r>
            <a:r>
              <a:rPr lang="en-GB" dirty="0" err="1" smtClean="0"/>
              <a:t>terroristes</a:t>
            </a:r>
            <a:r>
              <a:rPr lang="en-GB" dirty="0" smtClean="0"/>
              <a:t> et </a:t>
            </a:r>
            <a:r>
              <a:rPr lang="en-GB" dirty="0" err="1" smtClean="0"/>
              <a:t>il</a:t>
            </a:r>
            <a:r>
              <a:rPr lang="en-GB" dirty="0" smtClean="0"/>
              <a:t> </a:t>
            </a:r>
            <a:r>
              <a:rPr lang="en-GB" dirty="0" err="1" smtClean="0"/>
              <a:t>faut</a:t>
            </a:r>
            <a:r>
              <a:rPr lang="en-GB" dirty="0" smtClean="0"/>
              <a:t> </a:t>
            </a:r>
            <a:r>
              <a:rPr lang="en-GB" dirty="0" err="1" smtClean="0"/>
              <a:t>aussi</a:t>
            </a:r>
            <a:r>
              <a:rPr lang="en-GB" dirty="0" smtClean="0"/>
              <a:t> faire attention pour la </a:t>
            </a:r>
            <a:r>
              <a:rPr lang="en-GB" dirty="0" err="1" smtClean="0"/>
              <a:t>sureté</a:t>
            </a:r>
            <a:r>
              <a:rPr lang="en-GB" dirty="0" smtClean="0"/>
              <a:t> du pays. </a:t>
            </a:r>
            <a:r>
              <a:rPr lang="en-GB" dirty="0" err="1" smtClean="0"/>
              <a:t>C’est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</a:t>
            </a:r>
            <a:r>
              <a:rPr lang="en-GB" dirty="0" err="1" smtClean="0"/>
              <a:t>période</a:t>
            </a:r>
            <a:r>
              <a:rPr lang="en-GB" dirty="0" smtClean="0"/>
              <a:t> </a:t>
            </a:r>
            <a:r>
              <a:rPr lang="en-GB" dirty="0" err="1" smtClean="0"/>
              <a:t>dangereuse</a:t>
            </a:r>
            <a:r>
              <a:rPr lang="en-GB" dirty="0" smtClean="0"/>
              <a:t>.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1504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L’état</a:t>
            </a:r>
            <a:r>
              <a:rPr lang="en-GB" dirty="0" smtClean="0"/>
              <a:t> </a:t>
            </a:r>
            <a:r>
              <a:rPr lang="en-GB" dirty="0" err="1" smtClean="0"/>
              <a:t>d’urgence</a:t>
            </a:r>
            <a:r>
              <a:rPr lang="en-GB" dirty="0" smtClean="0"/>
              <a:t>, </a:t>
            </a:r>
            <a:r>
              <a:rPr lang="en-GB" dirty="0" err="1" smtClean="0"/>
              <a:t>c’est</a:t>
            </a:r>
            <a:r>
              <a:rPr lang="en-GB" dirty="0" smtClean="0"/>
              <a:t> </a:t>
            </a:r>
            <a:r>
              <a:rPr lang="en-GB" dirty="0" err="1" smtClean="0"/>
              <a:t>fermer</a:t>
            </a:r>
            <a:r>
              <a:rPr lang="en-GB" dirty="0" smtClean="0"/>
              <a:t> des </a:t>
            </a:r>
            <a:r>
              <a:rPr lang="en-GB" dirty="0" err="1" smtClean="0"/>
              <a:t>écoles</a:t>
            </a:r>
            <a:r>
              <a:rPr lang="en-GB" dirty="0" smtClean="0"/>
              <a:t>, des </a:t>
            </a:r>
            <a:r>
              <a:rPr lang="en-GB" dirty="0" err="1" smtClean="0"/>
              <a:t>universités</a:t>
            </a:r>
            <a:r>
              <a:rPr lang="en-GB" dirty="0" smtClean="0"/>
              <a:t>, des </a:t>
            </a:r>
            <a:r>
              <a:rPr lang="en-GB" dirty="0" err="1" smtClean="0"/>
              <a:t>musées</a:t>
            </a:r>
            <a:r>
              <a:rPr lang="en-GB" dirty="0" smtClean="0"/>
              <a:t>, </a:t>
            </a:r>
            <a:r>
              <a:rPr lang="en-GB" dirty="0" err="1" smtClean="0"/>
              <a:t>interdire</a:t>
            </a:r>
            <a:r>
              <a:rPr lang="en-GB" dirty="0" smtClean="0"/>
              <a:t> la circulation.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C’est</a:t>
            </a:r>
            <a:r>
              <a:rPr lang="en-GB" dirty="0" smtClean="0"/>
              <a:t> </a:t>
            </a:r>
            <a:r>
              <a:rPr lang="en-GB" dirty="0" err="1" smtClean="0"/>
              <a:t>aussi</a:t>
            </a:r>
            <a:r>
              <a:rPr lang="en-GB" dirty="0" smtClean="0"/>
              <a:t> faire des </a:t>
            </a:r>
            <a:r>
              <a:rPr lang="en-GB" dirty="0" err="1" smtClean="0"/>
              <a:t>perquisitions</a:t>
            </a:r>
            <a:r>
              <a:rPr lang="en-GB" dirty="0"/>
              <a:t> </a:t>
            </a:r>
            <a:r>
              <a:rPr lang="en-GB" dirty="0" smtClean="0"/>
              <a:t>(searches) </a:t>
            </a:r>
            <a:r>
              <a:rPr lang="en-GB" dirty="0" err="1" smtClean="0"/>
              <a:t>c’est</a:t>
            </a:r>
            <a:r>
              <a:rPr lang="en-GB" dirty="0" smtClean="0"/>
              <a:t> à dire </a:t>
            </a:r>
            <a:r>
              <a:rPr lang="en-GB" dirty="0" err="1" smtClean="0"/>
              <a:t>entrer</a:t>
            </a:r>
            <a:r>
              <a:rPr lang="en-GB" dirty="0" smtClean="0"/>
              <a:t> chez des gens, </a:t>
            </a:r>
            <a:r>
              <a:rPr lang="en-GB" dirty="0" err="1" smtClean="0"/>
              <a:t>fouiller</a:t>
            </a:r>
            <a:r>
              <a:rPr lang="en-GB" dirty="0" smtClean="0"/>
              <a:t> des </a:t>
            </a:r>
            <a:r>
              <a:rPr lang="en-GB" dirty="0" err="1" smtClean="0"/>
              <a:t>maisons</a:t>
            </a:r>
            <a:r>
              <a:rPr lang="en-GB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Interdire</a:t>
            </a:r>
            <a:r>
              <a:rPr lang="en-GB" dirty="0" smtClean="0"/>
              <a:t> à des </a:t>
            </a:r>
            <a:r>
              <a:rPr lang="en-GB" dirty="0" err="1" smtClean="0"/>
              <a:t>personnes</a:t>
            </a:r>
            <a:r>
              <a:rPr lang="en-GB" dirty="0" smtClean="0"/>
              <a:t> de quitter </a:t>
            </a:r>
            <a:r>
              <a:rPr lang="en-GB" dirty="0" err="1" smtClean="0"/>
              <a:t>leur</a:t>
            </a:r>
            <a:r>
              <a:rPr lang="en-GB" dirty="0" smtClean="0"/>
              <a:t> domicile.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Si les </a:t>
            </a:r>
            <a:r>
              <a:rPr lang="en-GB" dirty="0" err="1" smtClean="0"/>
              <a:t>personnes</a:t>
            </a:r>
            <a:r>
              <a:rPr lang="en-GB" dirty="0" smtClean="0"/>
              <a:t> </a:t>
            </a:r>
            <a:r>
              <a:rPr lang="en-GB" dirty="0" err="1" smtClean="0"/>
              <a:t>sont</a:t>
            </a:r>
            <a:r>
              <a:rPr lang="en-GB" dirty="0" smtClean="0"/>
              <a:t> </a:t>
            </a:r>
            <a:r>
              <a:rPr lang="en-GB" dirty="0" err="1" smtClean="0"/>
              <a:t>soupçonnées</a:t>
            </a:r>
            <a:r>
              <a:rPr lang="en-GB" dirty="0" smtClean="0"/>
              <a:t> d’</a:t>
            </a:r>
            <a:r>
              <a:rPr lang="en-GB" dirty="0"/>
              <a:t> </a:t>
            </a:r>
            <a:r>
              <a:rPr lang="en-GB" dirty="0" err="1" smtClean="0"/>
              <a:t>être</a:t>
            </a:r>
            <a:r>
              <a:rPr lang="en-GB" dirty="0" smtClean="0"/>
              <a:t> des </a:t>
            </a:r>
            <a:r>
              <a:rPr lang="en-GB" dirty="0" err="1" smtClean="0"/>
              <a:t>terroristes</a:t>
            </a:r>
            <a:r>
              <a:rPr lang="en-GB" dirty="0" smtClean="0"/>
              <a:t>, </a:t>
            </a:r>
            <a:r>
              <a:rPr lang="en-GB" dirty="0" smtClean="0"/>
              <a:t>d’ </a:t>
            </a:r>
            <a:r>
              <a:rPr lang="en-GB" dirty="0" err="1" smtClean="0"/>
              <a:t>être</a:t>
            </a:r>
            <a:r>
              <a:rPr lang="en-GB" dirty="0" smtClean="0"/>
              <a:t>  </a:t>
            </a:r>
            <a:r>
              <a:rPr lang="en-GB" dirty="0" err="1" smtClean="0"/>
              <a:t>allés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Syrie</a:t>
            </a:r>
            <a:r>
              <a:rPr lang="en-GB" dirty="0" smtClean="0"/>
              <a:t> </a:t>
            </a:r>
            <a:r>
              <a:rPr lang="en-GB" dirty="0" err="1" smtClean="0"/>
              <a:t>ou</a:t>
            </a:r>
            <a:r>
              <a:rPr lang="en-GB" dirty="0" smtClean="0"/>
              <a:t> d’ </a:t>
            </a:r>
            <a:r>
              <a:rPr lang="en-GB" dirty="0" err="1" smtClean="0"/>
              <a:t>être</a:t>
            </a:r>
            <a:r>
              <a:rPr lang="en-GB" dirty="0" smtClean="0"/>
              <a:t>  </a:t>
            </a:r>
            <a:r>
              <a:rPr lang="en-GB" dirty="0" err="1" smtClean="0"/>
              <a:t>conna</a:t>
            </a:r>
            <a:r>
              <a:rPr lang="en-GB" dirty="0" err="1" smtClean="0"/>
              <a:t>ître</a:t>
            </a:r>
            <a:r>
              <a:rPr lang="en-GB" dirty="0" smtClean="0"/>
              <a:t> des </a:t>
            </a:r>
            <a:r>
              <a:rPr lang="en-GB" dirty="0" err="1" smtClean="0"/>
              <a:t>terroristes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8130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4. A </a:t>
            </a:r>
            <a:r>
              <a:rPr lang="en-GB" dirty="0" err="1" smtClean="0"/>
              <a:t>l’aide</a:t>
            </a:r>
            <a:r>
              <a:rPr lang="en-GB" dirty="0" smtClean="0"/>
              <a:t> des images, </a:t>
            </a:r>
            <a:r>
              <a:rPr lang="en-GB" dirty="0" err="1" smtClean="0"/>
              <a:t>retrouvez</a:t>
            </a:r>
            <a:r>
              <a:rPr lang="en-GB" dirty="0" smtClean="0"/>
              <a:t> les causes et les </a:t>
            </a:r>
            <a:r>
              <a:rPr lang="en-GB" dirty="0" err="1" smtClean="0"/>
              <a:t>conséquences</a:t>
            </a:r>
            <a:r>
              <a:rPr lang="en-GB" dirty="0" smtClean="0"/>
              <a:t> des </a:t>
            </a:r>
            <a:r>
              <a:rPr lang="en-GB" dirty="0" err="1" smtClean="0"/>
              <a:t>attentats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8185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4. La première photo </a:t>
            </a:r>
            <a:r>
              <a:rPr lang="en-GB" dirty="0" err="1" smtClean="0"/>
              <a:t>répresente</a:t>
            </a:r>
            <a:r>
              <a:rPr lang="en-GB" dirty="0" smtClean="0"/>
              <a:t> la guerre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Syrie</a:t>
            </a:r>
            <a:r>
              <a:rPr lang="en-GB" dirty="0" smtClean="0"/>
              <a:t>. Elle se </a:t>
            </a:r>
            <a:r>
              <a:rPr lang="en-GB" dirty="0" err="1" smtClean="0"/>
              <a:t>situe</a:t>
            </a:r>
            <a:r>
              <a:rPr lang="en-GB" dirty="0" smtClean="0"/>
              <a:t> à la fin du reportage, on </a:t>
            </a:r>
            <a:r>
              <a:rPr lang="en-GB" dirty="0" err="1" smtClean="0"/>
              <a:t>voit</a:t>
            </a:r>
            <a:r>
              <a:rPr lang="en-GB" dirty="0" smtClean="0"/>
              <a:t> un </a:t>
            </a:r>
            <a:r>
              <a:rPr lang="en-GB" dirty="0" err="1" smtClean="0"/>
              <a:t>avion</a:t>
            </a:r>
            <a:r>
              <a:rPr lang="en-GB" dirty="0" smtClean="0"/>
              <a:t> </a:t>
            </a:r>
            <a:r>
              <a:rPr lang="en-GB" dirty="0" err="1" smtClean="0"/>
              <a:t>militaire</a:t>
            </a:r>
            <a:r>
              <a:rPr lang="en-GB" dirty="0" smtClean="0"/>
              <a:t> </a:t>
            </a:r>
            <a:r>
              <a:rPr lang="en-GB" dirty="0" err="1" smtClean="0"/>
              <a:t>puis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explosion</a:t>
            </a:r>
          </a:p>
          <a:p>
            <a:endParaRPr lang="en-GB" dirty="0"/>
          </a:p>
          <a:p>
            <a:r>
              <a:rPr lang="en-GB" dirty="0" smtClean="0"/>
              <a:t>La </a:t>
            </a:r>
            <a:r>
              <a:rPr lang="en-GB" dirty="0" err="1" smtClean="0"/>
              <a:t>deuxième</a:t>
            </a:r>
            <a:r>
              <a:rPr lang="en-GB" dirty="0" smtClean="0"/>
              <a:t> photo </a:t>
            </a:r>
            <a:r>
              <a:rPr lang="en-GB" dirty="0" err="1" smtClean="0"/>
              <a:t>reprend</a:t>
            </a:r>
            <a:r>
              <a:rPr lang="en-GB" dirty="0" smtClean="0"/>
              <a:t> la devise (slogan, motto) (currency). Barak Obama </a:t>
            </a:r>
            <a:r>
              <a:rPr lang="en-GB" dirty="0" err="1" smtClean="0"/>
              <a:t>prononce</a:t>
            </a:r>
            <a:r>
              <a:rPr lang="en-GB" dirty="0" smtClean="0"/>
              <a:t> </a:t>
            </a:r>
            <a:r>
              <a:rPr lang="en-GB" dirty="0" err="1" smtClean="0"/>
              <a:t>ces</a:t>
            </a:r>
            <a:r>
              <a:rPr lang="en-GB" dirty="0" smtClean="0"/>
              <a:t> </a:t>
            </a:r>
            <a:r>
              <a:rPr lang="en-GB" dirty="0" err="1" smtClean="0"/>
              <a:t>trois</a:t>
            </a:r>
            <a:r>
              <a:rPr lang="en-GB" dirty="0" smtClean="0"/>
              <a:t> mots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français</a:t>
            </a:r>
            <a:r>
              <a:rPr lang="en-GB" dirty="0" smtClean="0"/>
              <a:t>, pour </a:t>
            </a:r>
            <a:r>
              <a:rPr lang="en-GB" dirty="0" err="1" smtClean="0"/>
              <a:t>montrer</a:t>
            </a:r>
            <a:r>
              <a:rPr lang="en-GB" dirty="0" smtClean="0"/>
              <a:t> </a:t>
            </a:r>
            <a:r>
              <a:rPr lang="en-GB" dirty="0" err="1" smtClean="0"/>
              <a:t>leurs</a:t>
            </a:r>
            <a:r>
              <a:rPr lang="en-GB" dirty="0" smtClean="0"/>
              <a:t> importance.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4449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4. La </a:t>
            </a:r>
            <a:r>
              <a:rPr lang="en-GB" dirty="0" err="1" smtClean="0"/>
              <a:t>troisième</a:t>
            </a:r>
            <a:r>
              <a:rPr lang="en-GB" dirty="0" smtClean="0"/>
              <a:t> image </a:t>
            </a:r>
            <a:r>
              <a:rPr lang="en-GB" dirty="0" err="1" smtClean="0"/>
              <a:t>est</a:t>
            </a:r>
            <a:r>
              <a:rPr lang="en-GB" dirty="0" smtClean="0"/>
              <a:t> la </a:t>
            </a:r>
            <a:r>
              <a:rPr lang="en-GB" dirty="0" err="1" smtClean="0"/>
              <a:t>dernière</a:t>
            </a:r>
            <a:r>
              <a:rPr lang="en-GB" dirty="0" smtClean="0"/>
              <a:t> du reportage </a:t>
            </a:r>
            <a:r>
              <a:rPr lang="en-GB" dirty="0" err="1" smtClean="0"/>
              <a:t>elle</a:t>
            </a:r>
            <a:r>
              <a:rPr lang="en-GB" dirty="0" smtClean="0"/>
              <a:t> </a:t>
            </a:r>
            <a:r>
              <a:rPr lang="en-GB" dirty="0" err="1" smtClean="0"/>
              <a:t>montre</a:t>
            </a:r>
            <a:r>
              <a:rPr lang="en-GB" dirty="0" smtClean="0"/>
              <a:t> les </a:t>
            </a:r>
            <a:r>
              <a:rPr lang="en-GB" dirty="0" err="1" smtClean="0"/>
              <a:t>bougies</a:t>
            </a:r>
            <a:r>
              <a:rPr lang="en-GB" dirty="0" smtClean="0"/>
              <a:t> </a:t>
            </a:r>
            <a:r>
              <a:rPr lang="en-GB" dirty="0" err="1" smtClean="0"/>
              <a:t>allumées</a:t>
            </a:r>
            <a:r>
              <a:rPr lang="en-GB" dirty="0" smtClean="0"/>
              <a:t> par les gens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hommage</a:t>
            </a:r>
            <a:r>
              <a:rPr lang="en-GB" dirty="0" smtClean="0"/>
              <a:t> aux </a:t>
            </a:r>
            <a:r>
              <a:rPr lang="en-GB" dirty="0" err="1" smtClean="0"/>
              <a:t>personnes</a:t>
            </a:r>
            <a:r>
              <a:rPr lang="en-GB" dirty="0" smtClean="0"/>
              <a:t> </a:t>
            </a:r>
            <a:r>
              <a:rPr lang="en-GB" dirty="0" err="1" smtClean="0"/>
              <a:t>décédées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Pour </a:t>
            </a:r>
            <a:r>
              <a:rPr lang="en-GB" dirty="0" err="1" smtClean="0"/>
              <a:t>expliquer</a:t>
            </a:r>
            <a:r>
              <a:rPr lang="en-GB" dirty="0" smtClean="0"/>
              <a:t> la </a:t>
            </a:r>
            <a:r>
              <a:rPr lang="en-GB" dirty="0" err="1"/>
              <a:t>L</a:t>
            </a:r>
            <a:r>
              <a:rPr lang="en-GB" dirty="0" err="1" smtClean="0"/>
              <a:t>iberté</a:t>
            </a:r>
            <a:r>
              <a:rPr lang="en-GB" dirty="0" smtClean="0"/>
              <a:t>, l’</a:t>
            </a:r>
            <a:r>
              <a:rPr lang="en-GB" dirty="0"/>
              <a:t> </a:t>
            </a:r>
            <a:r>
              <a:rPr lang="en-GB" dirty="0" err="1"/>
              <a:t>É</a:t>
            </a:r>
            <a:r>
              <a:rPr lang="en-GB" dirty="0" err="1" smtClean="0"/>
              <a:t>galité</a:t>
            </a:r>
            <a:r>
              <a:rPr lang="en-GB" dirty="0" smtClean="0"/>
              <a:t> et la </a:t>
            </a:r>
            <a:r>
              <a:rPr lang="en-GB" dirty="0" err="1" smtClean="0"/>
              <a:t>Fraternité</a:t>
            </a:r>
            <a:endParaRPr lang="en-GB" dirty="0" smtClean="0"/>
          </a:p>
          <a:p>
            <a:r>
              <a:rPr lang="en-GB" dirty="0" err="1" smtClean="0"/>
              <a:t>Comme</a:t>
            </a:r>
            <a:r>
              <a:rPr lang="en-GB" dirty="0" smtClean="0"/>
              <a:t> la France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guerre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Syrie</a:t>
            </a:r>
            <a:r>
              <a:rPr lang="en-GB" dirty="0" smtClean="0"/>
              <a:t> </a:t>
            </a:r>
            <a:r>
              <a:rPr lang="en-GB" dirty="0" err="1" smtClean="0"/>
              <a:t>contre</a:t>
            </a:r>
            <a:r>
              <a:rPr lang="en-GB" dirty="0" smtClean="0"/>
              <a:t> </a:t>
            </a:r>
            <a:r>
              <a:rPr lang="en-GB" dirty="0" err="1" smtClean="0"/>
              <a:t>Daech</a:t>
            </a:r>
            <a:r>
              <a:rPr lang="en-GB" dirty="0" smtClean="0"/>
              <a:t> et </a:t>
            </a:r>
            <a:r>
              <a:rPr lang="en-GB" dirty="0" err="1" smtClean="0"/>
              <a:t>que</a:t>
            </a:r>
            <a:r>
              <a:rPr lang="en-GB" dirty="0" smtClean="0"/>
              <a:t> la </a:t>
            </a:r>
            <a:r>
              <a:rPr lang="en-GB" dirty="0" err="1" smtClean="0"/>
              <a:t>liberté</a:t>
            </a:r>
            <a:r>
              <a:rPr lang="en-GB" dirty="0" smtClean="0"/>
              <a:t>, </a:t>
            </a:r>
            <a:r>
              <a:rPr lang="en-GB" dirty="0" err="1" smtClean="0"/>
              <a:t>l’égalité</a:t>
            </a:r>
            <a:r>
              <a:rPr lang="en-GB" dirty="0" smtClean="0"/>
              <a:t>, la </a:t>
            </a:r>
            <a:r>
              <a:rPr lang="en-GB" dirty="0" err="1" smtClean="0"/>
              <a:t>fraternité</a:t>
            </a:r>
            <a:r>
              <a:rPr lang="en-GB" dirty="0" smtClean="0"/>
              <a:t> </a:t>
            </a:r>
            <a:r>
              <a:rPr lang="en-GB" dirty="0" err="1" smtClean="0"/>
              <a:t>sont</a:t>
            </a:r>
            <a:r>
              <a:rPr lang="en-GB" dirty="0" smtClean="0"/>
              <a:t> des </a:t>
            </a:r>
            <a:r>
              <a:rPr lang="en-GB" dirty="0" err="1" smtClean="0"/>
              <a:t>valeurs</a:t>
            </a:r>
            <a:r>
              <a:rPr lang="en-GB" dirty="0" smtClean="0"/>
              <a:t> </a:t>
            </a:r>
            <a:r>
              <a:rPr lang="en-GB" dirty="0" err="1" smtClean="0"/>
              <a:t>importantes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France, </a:t>
            </a:r>
            <a:r>
              <a:rPr lang="en-GB" dirty="0" err="1" smtClean="0"/>
              <a:t>Daech</a:t>
            </a:r>
            <a:r>
              <a:rPr lang="en-GB" dirty="0" smtClean="0"/>
              <a:t> a commis des </a:t>
            </a:r>
            <a:r>
              <a:rPr lang="en-GB" dirty="0" err="1" smtClean="0"/>
              <a:t>attentats</a:t>
            </a:r>
            <a:r>
              <a:rPr lang="en-GB" dirty="0" smtClean="0"/>
              <a:t> et a </a:t>
            </a:r>
            <a:r>
              <a:rPr lang="en-GB" dirty="0" err="1" smtClean="0"/>
              <a:t>tué</a:t>
            </a:r>
            <a:r>
              <a:rPr lang="en-GB" dirty="0" smtClean="0"/>
              <a:t> de </a:t>
            </a:r>
            <a:r>
              <a:rPr lang="en-GB" dirty="0" err="1" smtClean="0"/>
              <a:t>nombreuses</a:t>
            </a:r>
            <a:r>
              <a:rPr lang="en-GB" dirty="0" smtClean="0"/>
              <a:t> </a:t>
            </a:r>
            <a:r>
              <a:rPr lang="en-GB" dirty="0" err="1" smtClean="0"/>
              <a:t>personnes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944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382</Words>
  <Application>Microsoft Office PowerPoint</Application>
  <PresentationFormat>On-screen Show (4:3)</PresentationFormat>
  <Paragraphs>17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7</cp:revision>
  <dcterms:created xsi:type="dcterms:W3CDTF">2015-11-23T14:16:56Z</dcterms:created>
  <dcterms:modified xsi:type="dcterms:W3CDTF">2015-11-23T15:20:38Z</dcterms:modified>
</cp:coreProperties>
</file>