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59" r:id="rId5"/>
    <p:sldId id="260" r:id="rId6"/>
    <p:sldId id="262" r:id="rId7"/>
    <p:sldId id="261" r:id="rId8"/>
    <p:sldId id="265" r:id="rId9"/>
    <p:sldId id="263" r:id="rId10"/>
    <p:sldId id="266" r:id="rId11"/>
    <p:sldId id="264" r:id="rId12"/>
    <p:sldId id="267" r:id="rId13"/>
    <p:sldId id="269" r:id="rId14"/>
    <p:sldId id="268" r:id="rId15"/>
    <p:sldId id="270" r:id="rId16"/>
    <p:sldId id="271" r:id="rId17"/>
    <p:sldId id="272" r:id="rId18"/>
    <p:sldId id="273" r:id="rId19"/>
    <p:sldId id="274" r:id="rId20"/>
    <p:sldId id="275" r:id="rId21"/>
    <p:sldId id="276" r:id="rId22"/>
    <p:sldId id="277" r:id="rId23"/>
    <p:sldId id="278" r:id="rId24"/>
    <p:sldId id="280" r:id="rId25"/>
    <p:sldId id="279"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459BC6-71E1-4556-8C36-DA4F0F47A669}" type="datetimeFigureOut">
              <a:rPr lang="en-GB" smtClean="0"/>
              <a:t>20/02/2015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E20CE1-2743-49AD-B602-2AAF90DAD8D8}" type="slidenum">
              <a:rPr lang="en-GB" smtClean="0"/>
              <a:t>‹#›</a:t>
            </a:fld>
            <a:endParaRPr lang="en-GB"/>
          </a:p>
        </p:txBody>
      </p:sp>
    </p:spTree>
    <p:extLst>
      <p:ext uri="{BB962C8B-B14F-4D97-AF65-F5344CB8AC3E}">
        <p14:creationId xmlns:p14="http://schemas.microsoft.com/office/powerpoint/2010/main" val="1641367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Au restaurant</a:t>
            </a:r>
            <a:endParaRPr lang="en-GB" dirty="0"/>
          </a:p>
        </p:txBody>
      </p:sp>
      <p:sp>
        <p:nvSpPr>
          <p:cNvPr id="4" name="Slide Number Placeholder 3"/>
          <p:cNvSpPr>
            <a:spLocks noGrp="1"/>
          </p:cNvSpPr>
          <p:nvPr>
            <p:ph type="sldNum" sz="quarter" idx="10"/>
          </p:nvPr>
        </p:nvSpPr>
        <p:spPr/>
        <p:txBody>
          <a:bodyPr/>
          <a:lstStyle/>
          <a:p>
            <a:fld id="{CCE20CE1-2743-49AD-B602-2AAF90DAD8D8}" type="slidenum">
              <a:rPr lang="en-GB" smtClean="0"/>
              <a:t>2</a:t>
            </a:fld>
            <a:endParaRPr lang="en-GB"/>
          </a:p>
        </p:txBody>
      </p:sp>
    </p:spTree>
    <p:extLst>
      <p:ext uri="{BB962C8B-B14F-4D97-AF65-F5344CB8AC3E}">
        <p14:creationId xmlns:p14="http://schemas.microsoft.com/office/powerpoint/2010/main" val="1435650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Choisir</a:t>
            </a:r>
            <a:r>
              <a:rPr lang="en-GB" baseline="0" dirty="0" smtClean="0"/>
              <a:t> un dessert (picture only)</a:t>
            </a:r>
            <a:endParaRPr lang="en-GB" dirty="0"/>
          </a:p>
        </p:txBody>
      </p:sp>
      <p:sp>
        <p:nvSpPr>
          <p:cNvPr id="4" name="Slide Number Placeholder 3"/>
          <p:cNvSpPr>
            <a:spLocks noGrp="1"/>
          </p:cNvSpPr>
          <p:nvPr>
            <p:ph type="sldNum" sz="quarter" idx="10"/>
          </p:nvPr>
        </p:nvSpPr>
        <p:spPr/>
        <p:txBody>
          <a:bodyPr/>
          <a:lstStyle/>
          <a:p>
            <a:fld id="{CCE20CE1-2743-49AD-B602-2AAF90DAD8D8}" type="slidenum">
              <a:rPr lang="en-GB" smtClean="0"/>
              <a:t>18</a:t>
            </a:fld>
            <a:endParaRPr lang="en-GB"/>
          </a:p>
        </p:txBody>
      </p:sp>
    </p:spTree>
    <p:extLst>
      <p:ext uri="{BB962C8B-B14F-4D97-AF65-F5344CB8AC3E}">
        <p14:creationId xmlns:p14="http://schemas.microsoft.com/office/powerpoint/2010/main" val="344415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Réserver</a:t>
            </a:r>
            <a:r>
              <a:rPr lang="en-GB" baseline="0" dirty="0" smtClean="0"/>
              <a:t> </a:t>
            </a:r>
            <a:r>
              <a:rPr lang="en-GB" baseline="0" dirty="0" err="1" smtClean="0"/>
              <a:t>une</a:t>
            </a:r>
            <a:r>
              <a:rPr lang="en-GB" baseline="0" dirty="0" smtClean="0"/>
              <a:t> villa video no speaking</a:t>
            </a:r>
            <a:endParaRPr lang="en-GB" dirty="0"/>
          </a:p>
        </p:txBody>
      </p:sp>
      <p:sp>
        <p:nvSpPr>
          <p:cNvPr id="4" name="Slide Number Placeholder 3"/>
          <p:cNvSpPr>
            <a:spLocks noGrp="1"/>
          </p:cNvSpPr>
          <p:nvPr>
            <p:ph type="sldNum" sz="quarter" idx="10"/>
          </p:nvPr>
        </p:nvSpPr>
        <p:spPr/>
        <p:txBody>
          <a:bodyPr/>
          <a:lstStyle/>
          <a:p>
            <a:fld id="{CCE20CE1-2743-49AD-B602-2AAF90DAD8D8}" type="slidenum">
              <a:rPr lang="en-GB" smtClean="0"/>
              <a:t>20</a:t>
            </a:fld>
            <a:endParaRPr lang="en-GB"/>
          </a:p>
        </p:txBody>
      </p:sp>
    </p:spTree>
    <p:extLst>
      <p:ext uri="{BB962C8B-B14F-4D97-AF65-F5344CB8AC3E}">
        <p14:creationId xmlns:p14="http://schemas.microsoft.com/office/powerpoint/2010/main" val="2349870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Découvrir</a:t>
            </a:r>
            <a:r>
              <a:rPr lang="en-GB" baseline="0" dirty="0" smtClean="0"/>
              <a:t> </a:t>
            </a:r>
            <a:r>
              <a:rPr lang="en-GB" baseline="0" dirty="0" err="1" smtClean="0"/>
              <a:t>sa</a:t>
            </a:r>
            <a:r>
              <a:rPr lang="en-GB" baseline="0" dirty="0" smtClean="0"/>
              <a:t> villa (picture only)</a:t>
            </a:r>
            <a:endParaRPr lang="en-GB" dirty="0"/>
          </a:p>
        </p:txBody>
      </p:sp>
      <p:sp>
        <p:nvSpPr>
          <p:cNvPr id="4" name="Slide Number Placeholder 3"/>
          <p:cNvSpPr>
            <a:spLocks noGrp="1"/>
          </p:cNvSpPr>
          <p:nvPr>
            <p:ph type="sldNum" sz="quarter" idx="10"/>
          </p:nvPr>
        </p:nvSpPr>
        <p:spPr/>
        <p:txBody>
          <a:bodyPr/>
          <a:lstStyle/>
          <a:p>
            <a:fld id="{CCE20CE1-2743-49AD-B602-2AAF90DAD8D8}" type="slidenum">
              <a:rPr lang="en-GB" smtClean="0"/>
              <a:t>22</a:t>
            </a:fld>
            <a:endParaRPr lang="en-GB"/>
          </a:p>
        </p:txBody>
      </p:sp>
    </p:spTree>
    <p:extLst>
      <p:ext uri="{BB962C8B-B14F-4D97-AF65-F5344CB8AC3E}">
        <p14:creationId xmlns:p14="http://schemas.microsoft.com/office/powerpoint/2010/main" val="4121992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Allo</a:t>
            </a:r>
            <a:r>
              <a:rPr lang="en-GB" dirty="0" smtClean="0"/>
              <a:t>,</a:t>
            </a:r>
            <a:r>
              <a:rPr lang="en-GB" baseline="0" dirty="0" smtClean="0"/>
              <a:t> la </a:t>
            </a:r>
            <a:r>
              <a:rPr lang="en-GB" baseline="0" dirty="0" err="1" smtClean="0"/>
              <a:t>météo</a:t>
            </a:r>
            <a:r>
              <a:rPr lang="en-GB" baseline="0" dirty="0" smtClean="0"/>
              <a:t> (picture only)</a:t>
            </a:r>
            <a:endParaRPr lang="en-GB" dirty="0"/>
          </a:p>
        </p:txBody>
      </p:sp>
      <p:sp>
        <p:nvSpPr>
          <p:cNvPr id="4" name="Slide Number Placeholder 3"/>
          <p:cNvSpPr>
            <a:spLocks noGrp="1"/>
          </p:cNvSpPr>
          <p:nvPr>
            <p:ph type="sldNum" sz="quarter" idx="10"/>
          </p:nvPr>
        </p:nvSpPr>
        <p:spPr/>
        <p:txBody>
          <a:bodyPr/>
          <a:lstStyle/>
          <a:p>
            <a:fld id="{CCE20CE1-2743-49AD-B602-2AAF90DAD8D8}" type="slidenum">
              <a:rPr lang="en-GB" smtClean="0"/>
              <a:t>24</a:t>
            </a:fld>
            <a:endParaRPr lang="en-GB"/>
          </a:p>
        </p:txBody>
      </p:sp>
    </p:spTree>
    <p:extLst>
      <p:ext uri="{BB962C8B-B14F-4D97-AF65-F5344CB8AC3E}">
        <p14:creationId xmlns:p14="http://schemas.microsoft.com/office/powerpoint/2010/main" val="1859555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Pluie</a:t>
            </a:r>
            <a:r>
              <a:rPr lang="en-GB" dirty="0" smtClean="0"/>
              <a:t> </a:t>
            </a:r>
            <a:r>
              <a:rPr lang="en-GB" dirty="0" err="1" smtClean="0"/>
              <a:t>ou</a:t>
            </a:r>
            <a:r>
              <a:rPr lang="en-GB" dirty="0" smtClean="0"/>
              <a:t> </a:t>
            </a:r>
            <a:r>
              <a:rPr lang="en-GB" dirty="0" err="1" smtClean="0"/>
              <a:t>soleil</a:t>
            </a:r>
            <a:r>
              <a:rPr lang="en-GB" dirty="0" smtClean="0"/>
              <a:t>? (video no sound)</a:t>
            </a:r>
            <a:endParaRPr lang="en-GB" dirty="0"/>
          </a:p>
        </p:txBody>
      </p:sp>
      <p:sp>
        <p:nvSpPr>
          <p:cNvPr id="4" name="Slide Number Placeholder 3"/>
          <p:cNvSpPr>
            <a:spLocks noGrp="1"/>
          </p:cNvSpPr>
          <p:nvPr>
            <p:ph type="sldNum" sz="quarter" idx="10"/>
          </p:nvPr>
        </p:nvSpPr>
        <p:spPr/>
        <p:txBody>
          <a:bodyPr/>
          <a:lstStyle/>
          <a:p>
            <a:fld id="{CCE20CE1-2743-49AD-B602-2AAF90DAD8D8}" type="slidenum">
              <a:rPr lang="en-GB" smtClean="0"/>
              <a:t>26</a:t>
            </a:fld>
            <a:endParaRPr lang="en-GB"/>
          </a:p>
        </p:txBody>
      </p:sp>
    </p:spTree>
    <p:extLst>
      <p:ext uri="{BB962C8B-B14F-4D97-AF65-F5344CB8AC3E}">
        <p14:creationId xmlns:p14="http://schemas.microsoft.com/office/powerpoint/2010/main" val="3550146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Préparer</a:t>
            </a:r>
            <a:r>
              <a:rPr lang="en-GB" baseline="0" dirty="0" smtClean="0"/>
              <a:t> le diner (picture only)</a:t>
            </a:r>
            <a:endParaRPr lang="en-GB" dirty="0"/>
          </a:p>
        </p:txBody>
      </p:sp>
      <p:sp>
        <p:nvSpPr>
          <p:cNvPr id="4" name="Slide Number Placeholder 3"/>
          <p:cNvSpPr>
            <a:spLocks noGrp="1"/>
          </p:cNvSpPr>
          <p:nvPr>
            <p:ph type="sldNum" sz="quarter" idx="10"/>
          </p:nvPr>
        </p:nvSpPr>
        <p:spPr/>
        <p:txBody>
          <a:bodyPr/>
          <a:lstStyle/>
          <a:p>
            <a:fld id="{CCE20CE1-2743-49AD-B602-2AAF90DAD8D8}" type="slidenum">
              <a:rPr lang="en-GB" smtClean="0"/>
              <a:t>28</a:t>
            </a:fld>
            <a:endParaRPr lang="en-GB"/>
          </a:p>
        </p:txBody>
      </p:sp>
    </p:spTree>
    <p:extLst>
      <p:ext uri="{BB962C8B-B14F-4D97-AF65-F5344CB8AC3E}">
        <p14:creationId xmlns:p14="http://schemas.microsoft.com/office/powerpoint/2010/main" val="3030573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Mettre</a:t>
            </a:r>
            <a:r>
              <a:rPr lang="en-GB" dirty="0" smtClean="0"/>
              <a:t> le </a:t>
            </a:r>
            <a:r>
              <a:rPr lang="en-GB" dirty="0" err="1" smtClean="0"/>
              <a:t>couvert</a:t>
            </a:r>
            <a:r>
              <a:rPr lang="en-GB" dirty="0" smtClean="0"/>
              <a:t> (picture</a:t>
            </a:r>
            <a:r>
              <a:rPr lang="en-GB" baseline="0" dirty="0" smtClean="0"/>
              <a:t> only)</a:t>
            </a:r>
            <a:endParaRPr lang="en-GB" dirty="0"/>
          </a:p>
        </p:txBody>
      </p:sp>
      <p:sp>
        <p:nvSpPr>
          <p:cNvPr id="4" name="Slide Number Placeholder 3"/>
          <p:cNvSpPr>
            <a:spLocks noGrp="1"/>
          </p:cNvSpPr>
          <p:nvPr>
            <p:ph type="sldNum" sz="quarter" idx="10"/>
          </p:nvPr>
        </p:nvSpPr>
        <p:spPr/>
        <p:txBody>
          <a:bodyPr/>
          <a:lstStyle/>
          <a:p>
            <a:fld id="{CCE20CE1-2743-49AD-B602-2AAF90DAD8D8}" type="slidenum">
              <a:rPr lang="en-GB" smtClean="0"/>
              <a:t>30</a:t>
            </a:fld>
            <a:endParaRPr lang="en-GB"/>
          </a:p>
        </p:txBody>
      </p:sp>
    </p:spTree>
    <p:extLst>
      <p:ext uri="{BB962C8B-B14F-4D97-AF65-F5344CB8AC3E}">
        <p14:creationId xmlns:p14="http://schemas.microsoft.com/office/powerpoint/2010/main" val="2527951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 on </a:t>
            </a:r>
            <a:r>
              <a:rPr lang="en-GB" dirty="0" err="1" smtClean="0"/>
              <a:t>sortait</a:t>
            </a:r>
            <a:r>
              <a:rPr lang="en-GB" dirty="0" smtClean="0"/>
              <a:t>!</a:t>
            </a:r>
            <a:endParaRPr lang="en-GB" dirty="0"/>
          </a:p>
        </p:txBody>
      </p:sp>
      <p:sp>
        <p:nvSpPr>
          <p:cNvPr id="4" name="Slide Number Placeholder 3"/>
          <p:cNvSpPr>
            <a:spLocks noGrp="1"/>
          </p:cNvSpPr>
          <p:nvPr>
            <p:ph type="sldNum" sz="quarter" idx="10"/>
          </p:nvPr>
        </p:nvSpPr>
        <p:spPr/>
        <p:txBody>
          <a:bodyPr/>
          <a:lstStyle/>
          <a:p>
            <a:fld id="{CCE20CE1-2743-49AD-B602-2AAF90DAD8D8}" type="slidenum">
              <a:rPr lang="en-GB" smtClean="0"/>
              <a:t>32</a:t>
            </a:fld>
            <a:endParaRPr lang="en-GB"/>
          </a:p>
        </p:txBody>
      </p:sp>
    </p:spTree>
    <p:extLst>
      <p:ext uri="{BB962C8B-B14F-4D97-AF65-F5344CB8AC3E}">
        <p14:creationId xmlns:p14="http://schemas.microsoft.com/office/powerpoint/2010/main" val="3551762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Au concert (picture</a:t>
            </a:r>
            <a:r>
              <a:rPr lang="en-GB" baseline="0" dirty="0" smtClean="0"/>
              <a:t> only)</a:t>
            </a:r>
            <a:endParaRPr lang="en-GB" dirty="0"/>
          </a:p>
        </p:txBody>
      </p:sp>
      <p:sp>
        <p:nvSpPr>
          <p:cNvPr id="4" name="Slide Number Placeholder 3"/>
          <p:cNvSpPr>
            <a:spLocks noGrp="1"/>
          </p:cNvSpPr>
          <p:nvPr>
            <p:ph type="sldNum" sz="quarter" idx="10"/>
          </p:nvPr>
        </p:nvSpPr>
        <p:spPr/>
        <p:txBody>
          <a:bodyPr/>
          <a:lstStyle/>
          <a:p>
            <a:fld id="{CCE20CE1-2743-49AD-B602-2AAF90DAD8D8}" type="slidenum">
              <a:rPr lang="en-GB" smtClean="0"/>
              <a:t>34</a:t>
            </a:fld>
            <a:endParaRPr lang="en-GB"/>
          </a:p>
        </p:txBody>
      </p:sp>
    </p:spTree>
    <p:extLst>
      <p:ext uri="{BB962C8B-B14F-4D97-AF65-F5344CB8AC3E}">
        <p14:creationId xmlns:p14="http://schemas.microsoft.com/office/powerpoint/2010/main" val="20122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Archets</a:t>
            </a:r>
            <a:r>
              <a:rPr lang="en-GB" dirty="0" smtClean="0"/>
              <a:t> = bow</a:t>
            </a:r>
          </a:p>
          <a:p>
            <a:r>
              <a:rPr lang="en-GB" dirty="0" smtClean="0"/>
              <a:t>Lire les partitions = read sheets </a:t>
            </a:r>
            <a:r>
              <a:rPr lang="en-GB" smtClean="0"/>
              <a:t>of music</a:t>
            </a:r>
            <a:endParaRPr lang="en-GB"/>
          </a:p>
        </p:txBody>
      </p:sp>
      <p:sp>
        <p:nvSpPr>
          <p:cNvPr id="4" name="Slide Number Placeholder 3"/>
          <p:cNvSpPr>
            <a:spLocks noGrp="1"/>
          </p:cNvSpPr>
          <p:nvPr>
            <p:ph type="sldNum" sz="quarter" idx="10"/>
          </p:nvPr>
        </p:nvSpPr>
        <p:spPr/>
        <p:txBody>
          <a:bodyPr/>
          <a:lstStyle/>
          <a:p>
            <a:fld id="{CCE20CE1-2743-49AD-B602-2AAF90DAD8D8}" type="slidenum">
              <a:rPr lang="en-GB" smtClean="0"/>
              <a:t>35</a:t>
            </a:fld>
            <a:endParaRPr lang="en-GB"/>
          </a:p>
        </p:txBody>
      </p:sp>
    </p:spTree>
    <p:extLst>
      <p:ext uri="{BB962C8B-B14F-4D97-AF65-F5344CB8AC3E}">
        <p14:creationId xmlns:p14="http://schemas.microsoft.com/office/powerpoint/2010/main" val="948079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Poster son </a:t>
            </a:r>
            <a:r>
              <a:rPr lang="en-GB" dirty="0" err="1" smtClean="0"/>
              <a:t>courrier</a:t>
            </a:r>
            <a:endParaRPr lang="en-GB" dirty="0"/>
          </a:p>
        </p:txBody>
      </p:sp>
      <p:sp>
        <p:nvSpPr>
          <p:cNvPr id="4" name="Slide Number Placeholder 3"/>
          <p:cNvSpPr>
            <a:spLocks noGrp="1"/>
          </p:cNvSpPr>
          <p:nvPr>
            <p:ph type="sldNum" sz="quarter" idx="10"/>
          </p:nvPr>
        </p:nvSpPr>
        <p:spPr/>
        <p:txBody>
          <a:bodyPr/>
          <a:lstStyle/>
          <a:p>
            <a:fld id="{CCE20CE1-2743-49AD-B602-2AAF90DAD8D8}" type="slidenum">
              <a:rPr lang="en-GB" smtClean="0"/>
              <a:t>4</a:t>
            </a:fld>
            <a:endParaRPr lang="en-GB"/>
          </a:p>
        </p:txBody>
      </p:sp>
    </p:spTree>
    <p:extLst>
      <p:ext uri="{BB962C8B-B14F-4D97-AF65-F5344CB8AC3E}">
        <p14:creationId xmlns:p14="http://schemas.microsoft.com/office/powerpoint/2010/main" val="1975265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Retirer</a:t>
            </a:r>
            <a:r>
              <a:rPr lang="en-GB" baseline="0" dirty="0" smtClean="0"/>
              <a:t> de </a:t>
            </a:r>
            <a:r>
              <a:rPr lang="en-GB" baseline="0" dirty="0" err="1" smtClean="0"/>
              <a:t>l’argent</a:t>
            </a:r>
            <a:r>
              <a:rPr lang="en-GB" baseline="0" dirty="0" smtClean="0"/>
              <a:t> (video and speaking)</a:t>
            </a:r>
            <a:endParaRPr lang="en-GB" dirty="0"/>
          </a:p>
        </p:txBody>
      </p:sp>
      <p:sp>
        <p:nvSpPr>
          <p:cNvPr id="4" name="Slide Number Placeholder 3"/>
          <p:cNvSpPr>
            <a:spLocks noGrp="1"/>
          </p:cNvSpPr>
          <p:nvPr>
            <p:ph type="sldNum" sz="quarter" idx="10"/>
          </p:nvPr>
        </p:nvSpPr>
        <p:spPr/>
        <p:txBody>
          <a:bodyPr/>
          <a:lstStyle/>
          <a:p>
            <a:fld id="{CCE20CE1-2743-49AD-B602-2AAF90DAD8D8}" type="slidenum">
              <a:rPr lang="en-GB" smtClean="0"/>
              <a:t>6</a:t>
            </a:fld>
            <a:endParaRPr lang="en-GB"/>
          </a:p>
        </p:txBody>
      </p:sp>
    </p:spTree>
    <p:extLst>
      <p:ext uri="{BB962C8B-B14F-4D97-AF65-F5344CB8AC3E}">
        <p14:creationId xmlns:p14="http://schemas.microsoft.com/office/powerpoint/2010/main" val="186671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Régler</a:t>
            </a:r>
            <a:r>
              <a:rPr lang="en-GB" dirty="0" smtClean="0"/>
              <a:t> </a:t>
            </a:r>
            <a:r>
              <a:rPr lang="en-GB" dirty="0" err="1" smtClean="0"/>
              <a:t>une</a:t>
            </a:r>
            <a:r>
              <a:rPr lang="en-GB" dirty="0" smtClean="0"/>
              <a:t> facture (video and speaking)</a:t>
            </a:r>
            <a:endParaRPr lang="en-GB" dirty="0"/>
          </a:p>
        </p:txBody>
      </p:sp>
      <p:sp>
        <p:nvSpPr>
          <p:cNvPr id="4" name="Slide Number Placeholder 3"/>
          <p:cNvSpPr>
            <a:spLocks noGrp="1"/>
          </p:cNvSpPr>
          <p:nvPr>
            <p:ph type="sldNum" sz="quarter" idx="10"/>
          </p:nvPr>
        </p:nvSpPr>
        <p:spPr/>
        <p:txBody>
          <a:bodyPr/>
          <a:lstStyle/>
          <a:p>
            <a:fld id="{CCE20CE1-2743-49AD-B602-2AAF90DAD8D8}" type="slidenum">
              <a:rPr lang="en-GB" smtClean="0"/>
              <a:t>8</a:t>
            </a:fld>
            <a:endParaRPr lang="en-GB"/>
          </a:p>
        </p:txBody>
      </p:sp>
    </p:spTree>
    <p:extLst>
      <p:ext uri="{BB962C8B-B14F-4D97-AF65-F5344CB8AC3E}">
        <p14:creationId xmlns:p14="http://schemas.microsoft.com/office/powerpoint/2010/main" val="146241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Au </a:t>
            </a:r>
            <a:r>
              <a:rPr lang="en-GB" dirty="0" err="1" smtClean="0"/>
              <a:t>téléphone</a:t>
            </a:r>
            <a:r>
              <a:rPr lang="en-GB" dirty="0" smtClean="0"/>
              <a:t> (look</a:t>
            </a:r>
            <a:r>
              <a:rPr lang="en-GB" baseline="0" dirty="0" smtClean="0"/>
              <a:t> at video, no speaking )</a:t>
            </a:r>
            <a:endParaRPr lang="en-GB" dirty="0"/>
          </a:p>
        </p:txBody>
      </p:sp>
      <p:sp>
        <p:nvSpPr>
          <p:cNvPr id="4" name="Slide Number Placeholder 3"/>
          <p:cNvSpPr>
            <a:spLocks noGrp="1"/>
          </p:cNvSpPr>
          <p:nvPr>
            <p:ph type="sldNum" sz="quarter" idx="10"/>
          </p:nvPr>
        </p:nvSpPr>
        <p:spPr/>
        <p:txBody>
          <a:bodyPr/>
          <a:lstStyle/>
          <a:p>
            <a:fld id="{CCE20CE1-2743-49AD-B602-2AAF90DAD8D8}" type="slidenum">
              <a:rPr lang="en-GB" smtClean="0"/>
              <a:t>10</a:t>
            </a:fld>
            <a:endParaRPr lang="en-GB"/>
          </a:p>
        </p:txBody>
      </p:sp>
    </p:spTree>
    <p:extLst>
      <p:ext uri="{BB962C8B-B14F-4D97-AF65-F5344CB8AC3E}">
        <p14:creationId xmlns:p14="http://schemas.microsoft.com/office/powerpoint/2010/main" val="1895657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Au </a:t>
            </a:r>
            <a:r>
              <a:rPr lang="en-GB" dirty="0" err="1" smtClean="0"/>
              <a:t>téléphone</a:t>
            </a:r>
            <a:endParaRPr lang="en-GB" dirty="0"/>
          </a:p>
        </p:txBody>
      </p:sp>
      <p:sp>
        <p:nvSpPr>
          <p:cNvPr id="4" name="Slide Number Placeholder 3"/>
          <p:cNvSpPr>
            <a:spLocks noGrp="1"/>
          </p:cNvSpPr>
          <p:nvPr>
            <p:ph type="sldNum" sz="quarter" idx="10"/>
          </p:nvPr>
        </p:nvSpPr>
        <p:spPr/>
        <p:txBody>
          <a:bodyPr/>
          <a:lstStyle/>
          <a:p>
            <a:fld id="{CCE20CE1-2743-49AD-B602-2AAF90DAD8D8}" type="slidenum">
              <a:rPr lang="en-GB" smtClean="0"/>
              <a:t>11</a:t>
            </a:fld>
            <a:endParaRPr lang="en-GB"/>
          </a:p>
        </p:txBody>
      </p:sp>
    </p:spTree>
    <p:extLst>
      <p:ext uri="{BB962C8B-B14F-4D97-AF65-F5344CB8AC3E}">
        <p14:creationId xmlns:p14="http://schemas.microsoft.com/office/powerpoint/2010/main" val="195928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Faire</a:t>
            </a:r>
            <a:r>
              <a:rPr lang="en-GB" baseline="0" dirty="0" smtClean="0"/>
              <a:t> son </a:t>
            </a:r>
            <a:r>
              <a:rPr lang="en-GB" baseline="0" dirty="0" err="1" smtClean="0"/>
              <a:t>courrier</a:t>
            </a:r>
            <a:r>
              <a:rPr lang="en-GB" baseline="0" dirty="0" smtClean="0"/>
              <a:t> (look at video, no speaking)</a:t>
            </a:r>
            <a:endParaRPr lang="en-GB" dirty="0"/>
          </a:p>
        </p:txBody>
      </p:sp>
      <p:sp>
        <p:nvSpPr>
          <p:cNvPr id="4" name="Slide Number Placeholder 3"/>
          <p:cNvSpPr>
            <a:spLocks noGrp="1"/>
          </p:cNvSpPr>
          <p:nvPr>
            <p:ph type="sldNum" sz="quarter" idx="10"/>
          </p:nvPr>
        </p:nvSpPr>
        <p:spPr/>
        <p:txBody>
          <a:bodyPr/>
          <a:lstStyle/>
          <a:p>
            <a:fld id="{CCE20CE1-2743-49AD-B602-2AAF90DAD8D8}" type="slidenum">
              <a:rPr lang="en-GB" smtClean="0"/>
              <a:t>12</a:t>
            </a:fld>
            <a:endParaRPr lang="en-GB"/>
          </a:p>
        </p:txBody>
      </p:sp>
    </p:spTree>
    <p:extLst>
      <p:ext uri="{BB962C8B-B14F-4D97-AF65-F5344CB8AC3E}">
        <p14:creationId xmlns:p14="http://schemas.microsoft.com/office/powerpoint/2010/main" val="2730421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Un petit </a:t>
            </a:r>
            <a:r>
              <a:rPr lang="en-GB" dirty="0" err="1" smtClean="0"/>
              <a:t>déjeuner</a:t>
            </a:r>
            <a:r>
              <a:rPr lang="en-GB" dirty="0" smtClean="0"/>
              <a:t> (picture only)</a:t>
            </a:r>
            <a:endParaRPr lang="en-GB" dirty="0"/>
          </a:p>
        </p:txBody>
      </p:sp>
      <p:sp>
        <p:nvSpPr>
          <p:cNvPr id="4" name="Slide Number Placeholder 3"/>
          <p:cNvSpPr>
            <a:spLocks noGrp="1"/>
          </p:cNvSpPr>
          <p:nvPr>
            <p:ph type="sldNum" sz="quarter" idx="10"/>
          </p:nvPr>
        </p:nvSpPr>
        <p:spPr/>
        <p:txBody>
          <a:bodyPr/>
          <a:lstStyle/>
          <a:p>
            <a:fld id="{CCE20CE1-2743-49AD-B602-2AAF90DAD8D8}" type="slidenum">
              <a:rPr lang="en-GB" smtClean="0"/>
              <a:t>14</a:t>
            </a:fld>
            <a:endParaRPr lang="en-GB"/>
          </a:p>
        </p:txBody>
      </p:sp>
    </p:spTree>
    <p:extLst>
      <p:ext uri="{BB962C8B-B14F-4D97-AF65-F5344CB8AC3E}">
        <p14:creationId xmlns:p14="http://schemas.microsoft.com/office/powerpoint/2010/main" val="3588569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Thé</a:t>
            </a:r>
            <a:r>
              <a:rPr lang="en-GB" dirty="0" smtClean="0"/>
              <a:t> </a:t>
            </a:r>
            <a:r>
              <a:rPr lang="en-GB" dirty="0" err="1" smtClean="0"/>
              <a:t>ou</a:t>
            </a:r>
            <a:r>
              <a:rPr lang="en-GB" baseline="0" dirty="0" smtClean="0"/>
              <a:t> café (picture only)</a:t>
            </a:r>
            <a:endParaRPr lang="en-GB" dirty="0"/>
          </a:p>
        </p:txBody>
      </p:sp>
      <p:sp>
        <p:nvSpPr>
          <p:cNvPr id="4" name="Slide Number Placeholder 3"/>
          <p:cNvSpPr>
            <a:spLocks noGrp="1"/>
          </p:cNvSpPr>
          <p:nvPr>
            <p:ph type="sldNum" sz="quarter" idx="10"/>
          </p:nvPr>
        </p:nvSpPr>
        <p:spPr/>
        <p:txBody>
          <a:bodyPr/>
          <a:lstStyle/>
          <a:p>
            <a:fld id="{CCE20CE1-2743-49AD-B602-2AAF90DAD8D8}" type="slidenum">
              <a:rPr lang="en-GB" smtClean="0"/>
              <a:t>16</a:t>
            </a:fld>
            <a:endParaRPr lang="en-GB"/>
          </a:p>
        </p:txBody>
      </p:sp>
    </p:spTree>
    <p:extLst>
      <p:ext uri="{BB962C8B-B14F-4D97-AF65-F5344CB8AC3E}">
        <p14:creationId xmlns:p14="http://schemas.microsoft.com/office/powerpoint/2010/main" val="1865633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7C91F75-5F3D-4934-B734-165FA9F7EF67}" type="datetimeFigureOut">
              <a:rPr lang="en-GB" smtClean="0"/>
              <a:t>20/02/2015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73683E-7077-48D4-9B17-91290A690E24}" type="slidenum">
              <a:rPr lang="en-GB" smtClean="0"/>
              <a:t>‹#›</a:t>
            </a:fld>
            <a:endParaRPr lang="en-GB"/>
          </a:p>
        </p:txBody>
      </p:sp>
    </p:spTree>
    <p:extLst>
      <p:ext uri="{BB962C8B-B14F-4D97-AF65-F5344CB8AC3E}">
        <p14:creationId xmlns:p14="http://schemas.microsoft.com/office/powerpoint/2010/main" val="1489415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C91F75-5F3D-4934-B734-165FA9F7EF67}" type="datetimeFigureOut">
              <a:rPr lang="en-GB" smtClean="0"/>
              <a:t>20/02/2015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73683E-7077-48D4-9B17-91290A690E24}" type="slidenum">
              <a:rPr lang="en-GB" smtClean="0"/>
              <a:t>‹#›</a:t>
            </a:fld>
            <a:endParaRPr lang="en-GB"/>
          </a:p>
        </p:txBody>
      </p:sp>
    </p:spTree>
    <p:extLst>
      <p:ext uri="{BB962C8B-B14F-4D97-AF65-F5344CB8AC3E}">
        <p14:creationId xmlns:p14="http://schemas.microsoft.com/office/powerpoint/2010/main" val="3632585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C91F75-5F3D-4934-B734-165FA9F7EF67}" type="datetimeFigureOut">
              <a:rPr lang="en-GB" smtClean="0"/>
              <a:t>20/02/2015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73683E-7077-48D4-9B17-91290A690E24}" type="slidenum">
              <a:rPr lang="en-GB" smtClean="0"/>
              <a:t>‹#›</a:t>
            </a:fld>
            <a:endParaRPr lang="en-GB"/>
          </a:p>
        </p:txBody>
      </p:sp>
    </p:spTree>
    <p:extLst>
      <p:ext uri="{BB962C8B-B14F-4D97-AF65-F5344CB8AC3E}">
        <p14:creationId xmlns:p14="http://schemas.microsoft.com/office/powerpoint/2010/main" val="4004371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C91F75-5F3D-4934-B734-165FA9F7EF67}" type="datetimeFigureOut">
              <a:rPr lang="en-GB" smtClean="0"/>
              <a:t>20/02/2015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73683E-7077-48D4-9B17-91290A690E24}" type="slidenum">
              <a:rPr lang="en-GB" smtClean="0"/>
              <a:t>‹#›</a:t>
            </a:fld>
            <a:endParaRPr lang="en-GB"/>
          </a:p>
        </p:txBody>
      </p:sp>
    </p:spTree>
    <p:extLst>
      <p:ext uri="{BB962C8B-B14F-4D97-AF65-F5344CB8AC3E}">
        <p14:creationId xmlns:p14="http://schemas.microsoft.com/office/powerpoint/2010/main" val="621320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C91F75-5F3D-4934-B734-165FA9F7EF67}" type="datetimeFigureOut">
              <a:rPr lang="en-GB" smtClean="0"/>
              <a:t>20/02/2015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73683E-7077-48D4-9B17-91290A690E24}" type="slidenum">
              <a:rPr lang="en-GB" smtClean="0"/>
              <a:t>‹#›</a:t>
            </a:fld>
            <a:endParaRPr lang="en-GB"/>
          </a:p>
        </p:txBody>
      </p:sp>
    </p:spTree>
    <p:extLst>
      <p:ext uri="{BB962C8B-B14F-4D97-AF65-F5344CB8AC3E}">
        <p14:creationId xmlns:p14="http://schemas.microsoft.com/office/powerpoint/2010/main" val="890481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7C91F75-5F3D-4934-B734-165FA9F7EF67}" type="datetimeFigureOut">
              <a:rPr lang="en-GB" smtClean="0"/>
              <a:t>20/02/2015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73683E-7077-48D4-9B17-91290A690E24}" type="slidenum">
              <a:rPr lang="en-GB" smtClean="0"/>
              <a:t>‹#›</a:t>
            </a:fld>
            <a:endParaRPr lang="en-GB"/>
          </a:p>
        </p:txBody>
      </p:sp>
    </p:spTree>
    <p:extLst>
      <p:ext uri="{BB962C8B-B14F-4D97-AF65-F5344CB8AC3E}">
        <p14:creationId xmlns:p14="http://schemas.microsoft.com/office/powerpoint/2010/main" val="1391208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7C91F75-5F3D-4934-B734-165FA9F7EF67}" type="datetimeFigureOut">
              <a:rPr lang="en-GB" smtClean="0"/>
              <a:t>20/02/2015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573683E-7077-48D4-9B17-91290A690E24}" type="slidenum">
              <a:rPr lang="en-GB" smtClean="0"/>
              <a:t>‹#›</a:t>
            </a:fld>
            <a:endParaRPr lang="en-GB"/>
          </a:p>
        </p:txBody>
      </p:sp>
    </p:spTree>
    <p:extLst>
      <p:ext uri="{BB962C8B-B14F-4D97-AF65-F5344CB8AC3E}">
        <p14:creationId xmlns:p14="http://schemas.microsoft.com/office/powerpoint/2010/main" val="2261149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7C91F75-5F3D-4934-B734-165FA9F7EF67}" type="datetimeFigureOut">
              <a:rPr lang="en-GB" smtClean="0"/>
              <a:t>20/02/2015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573683E-7077-48D4-9B17-91290A690E24}" type="slidenum">
              <a:rPr lang="en-GB" smtClean="0"/>
              <a:t>‹#›</a:t>
            </a:fld>
            <a:endParaRPr lang="en-GB"/>
          </a:p>
        </p:txBody>
      </p:sp>
    </p:spTree>
    <p:extLst>
      <p:ext uri="{BB962C8B-B14F-4D97-AF65-F5344CB8AC3E}">
        <p14:creationId xmlns:p14="http://schemas.microsoft.com/office/powerpoint/2010/main" val="2884121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91F75-5F3D-4934-B734-165FA9F7EF67}" type="datetimeFigureOut">
              <a:rPr lang="en-GB" smtClean="0"/>
              <a:t>20/02/2015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573683E-7077-48D4-9B17-91290A690E24}" type="slidenum">
              <a:rPr lang="en-GB" smtClean="0"/>
              <a:t>‹#›</a:t>
            </a:fld>
            <a:endParaRPr lang="en-GB"/>
          </a:p>
        </p:txBody>
      </p:sp>
    </p:spTree>
    <p:extLst>
      <p:ext uri="{BB962C8B-B14F-4D97-AF65-F5344CB8AC3E}">
        <p14:creationId xmlns:p14="http://schemas.microsoft.com/office/powerpoint/2010/main" val="4167600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C91F75-5F3D-4934-B734-165FA9F7EF67}" type="datetimeFigureOut">
              <a:rPr lang="en-GB" smtClean="0"/>
              <a:t>20/02/2015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73683E-7077-48D4-9B17-91290A690E24}" type="slidenum">
              <a:rPr lang="en-GB" smtClean="0"/>
              <a:t>‹#›</a:t>
            </a:fld>
            <a:endParaRPr lang="en-GB"/>
          </a:p>
        </p:txBody>
      </p:sp>
    </p:spTree>
    <p:extLst>
      <p:ext uri="{BB962C8B-B14F-4D97-AF65-F5344CB8AC3E}">
        <p14:creationId xmlns:p14="http://schemas.microsoft.com/office/powerpoint/2010/main" val="622252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C91F75-5F3D-4934-B734-165FA9F7EF67}" type="datetimeFigureOut">
              <a:rPr lang="en-GB" smtClean="0"/>
              <a:t>20/02/2015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73683E-7077-48D4-9B17-91290A690E24}" type="slidenum">
              <a:rPr lang="en-GB" smtClean="0"/>
              <a:t>‹#›</a:t>
            </a:fld>
            <a:endParaRPr lang="en-GB"/>
          </a:p>
        </p:txBody>
      </p:sp>
    </p:spTree>
    <p:extLst>
      <p:ext uri="{BB962C8B-B14F-4D97-AF65-F5344CB8AC3E}">
        <p14:creationId xmlns:p14="http://schemas.microsoft.com/office/powerpoint/2010/main" val="195904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C91F75-5F3D-4934-B734-165FA9F7EF67}" type="datetimeFigureOut">
              <a:rPr lang="en-GB" smtClean="0"/>
              <a:t>20/02/2015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73683E-7077-48D4-9B17-91290A690E24}" type="slidenum">
              <a:rPr lang="en-GB" smtClean="0"/>
              <a:t>‹#›</a:t>
            </a:fld>
            <a:endParaRPr lang="en-GB"/>
          </a:p>
        </p:txBody>
      </p:sp>
    </p:spTree>
    <p:extLst>
      <p:ext uri="{BB962C8B-B14F-4D97-AF65-F5344CB8AC3E}">
        <p14:creationId xmlns:p14="http://schemas.microsoft.com/office/powerpoint/2010/main" val="4290526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440790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876" t="38889" r="48909" b="22222"/>
          <a:stretch/>
        </p:blipFill>
        <p:spPr bwMode="auto">
          <a:xfrm>
            <a:off x="1174374" y="692696"/>
            <a:ext cx="6709994"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619672" y="260649"/>
            <a:ext cx="5238328" cy="369332"/>
          </a:xfrm>
          <a:prstGeom prst="rect">
            <a:avLst/>
          </a:prstGeom>
        </p:spPr>
        <p:txBody>
          <a:bodyPr wrap="square">
            <a:spAutoFit/>
          </a:bodyPr>
          <a:lstStyle/>
          <a:p>
            <a:r>
              <a:rPr lang="fr-FR" dirty="0"/>
              <a:t>Décrivez la scène ci-dessous (minimum 50 mots).</a:t>
            </a:r>
          </a:p>
        </p:txBody>
      </p:sp>
    </p:spTree>
    <p:extLst>
      <p:ext uri="{BB962C8B-B14F-4D97-AF65-F5344CB8AC3E}">
        <p14:creationId xmlns:p14="http://schemas.microsoft.com/office/powerpoint/2010/main" val="3528084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04664"/>
            <a:ext cx="6462464" cy="369332"/>
          </a:xfrm>
          <a:prstGeom prst="rect">
            <a:avLst/>
          </a:prstGeom>
        </p:spPr>
        <p:txBody>
          <a:bodyPr wrap="square">
            <a:spAutoFit/>
          </a:bodyPr>
          <a:lstStyle/>
          <a:p>
            <a:r>
              <a:rPr lang="fr-FR" dirty="0" smtClean="0"/>
              <a:t>Décrivez la scène ci-dessous (minimum 50 mots).</a:t>
            </a:r>
            <a:endParaRPr lang="fr-FR" dirty="0"/>
          </a:p>
        </p:txBody>
      </p:sp>
      <p:sp>
        <p:nvSpPr>
          <p:cNvPr id="3" name="Rectangle 2"/>
          <p:cNvSpPr/>
          <p:nvPr/>
        </p:nvSpPr>
        <p:spPr>
          <a:xfrm>
            <a:off x="251520" y="2204864"/>
            <a:ext cx="8352928" cy="1938992"/>
          </a:xfrm>
          <a:prstGeom prst="rect">
            <a:avLst/>
          </a:prstGeom>
        </p:spPr>
        <p:txBody>
          <a:bodyPr wrap="square">
            <a:spAutoFit/>
          </a:bodyPr>
          <a:lstStyle/>
          <a:p>
            <a:r>
              <a:rPr lang="fr-FR" sz="2400" dirty="0"/>
              <a:t>Assise à son bureau, une femme regarde des documents. Soudain, le téléphone sonne. Aussitôt, elle décroche l'appareil et répond à son interlocuteur. Elle sourit et hoche la tête. Ensuite, elle prend son agenda et un crayon pour écrire quelque chose. C'est sûrement la date d'une réunion ou d'un rendez-vous.</a:t>
            </a:r>
            <a:endParaRPr lang="en-GB" sz="2400" dirty="0"/>
          </a:p>
        </p:txBody>
      </p:sp>
    </p:spTree>
    <p:extLst>
      <p:ext uri="{BB962C8B-B14F-4D97-AF65-F5344CB8AC3E}">
        <p14:creationId xmlns:p14="http://schemas.microsoft.com/office/powerpoint/2010/main" val="2112392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765" t="40675" r="48463" b="23214"/>
          <a:stretch/>
        </p:blipFill>
        <p:spPr bwMode="auto">
          <a:xfrm>
            <a:off x="876664" y="1196752"/>
            <a:ext cx="6791680" cy="51845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1907704" y="332656"/>
            <a:ext cx="3024336" cy="369332"/>
          </a:xfrm>
          <a:prstGeom prst="rect">
            <a:avLst/>
          </a:prstGeom>
          <a:noFill/>
        </p:spPr>
        <p:txBody>
          <a:bodyPr wrap="square" rtlCol="0">
            <a:spAutoFit/>
          </a:bodyPr>
          <a:lstStyle/>
          <a:p>
            <a:pPr algn="ctr"/>
            <a:r>
              <a:rPr lang="en-GB" b="1" dirty="0" smtClean="0"/>
              <a:t>QUEL TITRE?</a:t>
            </a:r>
            <a:endParaRPr lang="en-GB" b="1" dirty="0"/>
          </a:p>
        </p:txBody>
      </p:sp>
    </p:spTree>
    <p:extLst>
      <p:ext uri="{BB962C8B-B14F-4D97-AF65-F5344CB8AC3E}">
        <p14:creationId xmlns:p14="http://schemas.microsoft.com/office/powerpoint/2010/main" val="22410497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124744"/>
            <a:ext cx="7848872" cy="2308324"/>
          </a:xfrm>
          <a:prstGeom prst="rect">
            <a:avLst/>
          </a:prstGeom>
        </p:spPr>
        <p:txBody>
          <a:bodyPr wrap="square">
            <a:spAutoFit/>
          </a:bodyPr>
          <a:lstStyle/>
          <a:p>
            <a:r>
              <a:rPr lang="fr-FR" sz="2400" dirty="0"/>
              <a:t>Nous voyons une femme très souriante en train d'écrire une lettre. Elle cherche l'inspiration tout en mordant son crayon. Elle timbre ensuite l'enveloppe sur laquelle est inscrite l'adresse de son correspondant. C'est un petit garçon qui la reçoit dans sa boîte aux lettres, il semble très content d'avoir du courrier.</a:t>
            </a:r>
            <a:endParaRPr lang="en-GB" sz="2400" dirty="0"/>
          </a:p>
        </p:txBody>
      </p:sp>
    </p:spTree>
    <p:extLst>
      <p:ext uri="{BB962C8B-B14F-4D97-AF65-F5344CB8AC3E}">
        <p14:creationId xmlns:p14="http://schemas.microsoft.com/office/powerpoint/2010/main" val="41385929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103" t="45635" r="48686" b="22420"/>
          <a:stretch/>
        </p:blipFill>
        <p:spPr bwMode="auto">
          <a:xfrm>
            <a:off x="1097770" y="1700808"/>
            <a:ext cx="6642582" cy="460851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1691680" y="404664"/>
            <a:ext cx="4464496" cy="461665"/>
          </a:xfrm>
          <a:prstGeom prst="rect">
            <a:avLst/>
          </a:prstGeom>
          <a:noFill/>
        </p:spPr>
        <p:txBody>
          <a:bodyPr wrap="square" rtlCol="0">
            <a:spAutoFit/>
          </a:bodyPr>
          <a:lstStyle/>
          <a:p>
            <a:pPr algn="ctr"/>
            <a:r>
              <a:rPr lang="en-GB" sz="2400" b="1" dirty="0" smtClean="0"/>
              <a:t>QUEL TITRE?</a:t>
            </a:r>
            <a:endParaRPr lang="en-GB" sz="2400" b="1" dirty="0"/>
          </a:p>
        </p:txBody>
      </p:sp>
    </p:spTree>
    <p:extLst>
      <p:ext uri="{BB962C8B-B14F-4D97-AF65-F5344CB8AC3E}">
        <p14:creationId xmlns:p14="http://schemas.microsoft.com/office/powerpoint/2010/main" val="9646786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124744"/>
            <a:ext cx="6984776" cy="2308324"/>
          </a:xfrm>
          <a:prstGeom prst="rect">
            <a:avLst/>
          </a:prstGeom>
        </p:spPr>
        <p:txBody>
          <a:bodyPr wrap="square">
            <a:spAutoFit/>
          </a:bodyPr>
          <a:lstStyle/>
          <a:p>
            <a:r>
              <a:rPr lang="fr-FR" sz="2400" dirty="0"/>
              <a:t>C'est un petit déjeuner avec des fruits, des croissants et du beurre. Les fruits sont dans une assiette. Il y a un couteau et une fourchette. Plusieurs croissants sont dans un panier. On voit une tasse de café noir et une cuillère. Il y a un verre de jus de fruit, un pot de lait et des fleurs.</a:t>
            </a:r>
            <a:endParaRPr lang="en-GB" sz="2400" dirty="0"/>
          </a:p>
        </p:txBody>
      </p:sp>
    </p:spTree>
    <p:extLst>
      <p:ext uri="{BB962C8B-B14F-4D97-AF65-F5344CB8AC3E}">
        <p14:creationId xmlns:p14="http://schemas.microsoft.com/office/powerpoint/2010/main" val="14442542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788" t="39881" r="53148" b="20238"/>
          <a:stretch/>
        </p:blipFill>
        <p:spPr bwMode="auto">
          <a:xfrm>
            <a:off x="611561" y="783499"/>
            <a:ext cx="6984776" cy="502932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 name="Rectangle 1"/>
          <p:cNvSpPr/>
          <p:nvPr/>
        </p:nvSpPr>
        <p:spPr>
          <a:xfrm>
            <a:off x="1979712" y="116632"/>
            <a:ext cx="4878288" cy="369332"/>
          </a:xfrm>
          <a:prstGeom prst="rect">
            <a:avLst/>
          </a:prstGeom>
        </p:spPr>
        <p:txBody>
          <a:bodyPr wrap="square">
            <a:spAutoFit/>
          </a:bodyPr>
          <a:lstStyle/>
          <a:p>
            <a:r>
              <a:rPr lang="fr-FR" dirty="0"/>
              <a:t>Décrivez l'image ci-dessous (minimum 50 mots).</a:t>
            </a:r>
            <a:endParaRPr lang="en-GB" dirty="0"/>
          </a:p>
        </p:txBody>
      </p:sp>
    </p:spTree>
    <p:extLst>
      <p:ext uri="{BB962C8B-B14F-4D97-AF65-F5344CB8AC3E}">
        <p14:creationId xmlns:p14="http://schemas.microsoft.com/office/powerpoint/2010/main" val="3524071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980728"/>
            <a:ext cx="7488832" cy="3539430"/>
          </a:xfrm>
          <a:prstGeom prst="rect">
            <a:avLst/>
          </a:prstGeom>
        </p:spPr>
        <p:txBody>
          <a:bodyPr wrap="square">
            <a:spAutoFit/>
          </a:bodyPr>
          <a:lstStyle/>
          <a:p>
            <a:r>
              <a:rPr lang="fr-FR" sz="3200" dirty="0"/>
              <a:t>C'est un café. Un petit déjeuner est posé sur une table. Il y a deux gâteaux différents dans une assiette, avec un couteau et du beurre. On voit de la confiture, un verre de jus de fruit et une tasse remplie de café. Au fond de la pièce, des gens sont assis à une table.</a:t>
            </a:r>
            <a:endParaRPr lang="en-GB" sz="3200" dirty="0"/>
          </a:p>
        </p:txBody>
      </p:sp>
    </p:spTree>
    <p:extLst>
      <p:ext uri="{BB962C8B-B14F-4D97-AF65-F5344CB8AC3E}">
        <p14:creationId xmlns:p14="http://schemas.microsoft.com/office/powerpoint/2010/main" val="896761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099" t="33532" r="49802" b="19643"/>
          <a:stretch/>
        </p:blipFill>
        <p:spPr bwMode="auto">
          <a:xfrm>
            <a:off x="696647" y="197699"/>
            <a:ext cx="7920880" cy="606664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4" name="Title 3"/>
          <p:cNvSpPr>
            <a:spLocks noGrp="1"/>
          </p:cNvSpPr>
          <p:nvPr>
            <p:ph type="title"/>
          </p:nvPr>
        </p:nvSpPr>
        <p:spPr>
          <a:xfrm>
            <a:off x="696646" y="274638"/>
            <a:ext cx="7990153" cy="922114"/>
          </a:xfrm>
        </p:spPr>
        <p:txBody>
          <a:bodyPr>
            <a:normAutofit fontScale="90000"/>
          </a:bodyPr>
          <a:lstStyle/>
          <a:p>
            <a:r>
              <a:rPr lang="en-GB" sz="3200" b="1" dirty="0" err="1" smtClean="0"/>
              <a:t>Décrivez</a:t>
            </a:r>
            <a:r>
              <a:rPr lang="en-GB" sz="3200" b="1" dirty="0" smtClean="0"/>
              <a:t> </a:t>
            </a:r>
            <a:r>
              <a:rPr lang="en-GB" sz="3200" b="1" dirty="0" err="1" smtClean="0"/>
              <a:t>l’image</a:t>
            </a:r>
            <a:r>
              <a:rPr lang="en-GB" sz="3200" b="1" dirty="0" smtClean="0"/>
              <a:t> ci-</a:t>
            </a:r>
            <a:r>
              <a:rPr lang="en-GB" sz="3200" b="1" dirty="0" err="1" smtClean="0"/>
              <a:t>dessous</a:t>
            </a:r>
            <a:r>
              <a:rPr lang="en-GB" sz="3200" b="1" dirty="0" smtClean="0"/>
              <a:t> (minimum 40 mots)</a:t>
            </a:r>
            <a:endParaRPr lang="en-GB" sz="3200" b="1" dirty="0"/>
          </a:p>
        </p:txBody>
      </p:sp>
    </p:spTree>
    <p:extLst>
      <p:ext uri="{BB962C8B-B14F-4D97-AF65-F5344CB8AC3E}">
        <p14:creationId xmlns:p14="http://schemas.microsoft.com/office/powerpoint/2010/main" val="1594740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268760"/>
            <a:ext cx="7344816" cy="3046988"/>
          </a:xfrm>
          <a:prstGeom prst="rect">
            <a:avLst/>
          </a:prstGeom>
        </p:spPr>
        <p:txBody>
          <a:bodyPr wrap="square">
            <a:spAutoFit/>
          </a:bodyPr>
          <a:lstStyle/>
          <a:p>
            <a:r>
              <a:rPr lang="fr-FR" sz="3200" dirty="0"/>
              <a:t>Plusieurs desserts sont sur une table. Dans une assiette, il y a un gâteau avec de la crème. A côté, on voit différents fruits, des fraises et des raisins. Il y a des glaçons dans des verres. On voit aussi une serviette rouge.</a:t>
            </a:r>
            <a:endParaRPr lang="en-GB" sz="3200" dirty="0"/>
          </a:p>
        </p:txBody>
      </p:sp>
    </p:spTree>
    <p:extLst>
      <p:ext uri="{BB962C8B-B14F-4D97-AF65-F5344CB8AC3E}">
        <p14:creationId xmlns:p14="http://schemas.microsoft.com/office/powerpoint/2010/main" val="3274341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ms1001.rosettastone.com/MediumHandler.ashx?quality=3&amp;mediumSubtype=0&amp;extension=jpg&amp;id=0200000000140200219137"/>
          <p:cNvPicPr/>
          <p:nvPr/>
        </p:nvPicPr>
        <p:blipFill>
          <a:blip r:embed="rId3">
            <a:extLst>
              <a:ext uri="{28A0092B-C50C-407E-A947-70E740481C1C}">
                <a14:useLocalDpi xmlns:a14="http://schemas.microsoft.com/office/drawing/2010/main" val="0"/>
              </a:ext>
            </a:extLst>
          </a:blip>
          <a:srcRect/>
          <a:stretch>
            <a:fillRect/>
          </a:stretch>
        </p:blipFill>
        <p:spPr bwMode="auto">
          <a:xfrm>
            <a:off x="395536" y="332656"/>
            <a:ext cx="7632848" cy="6192688"/>
          </a:xfrm>
          <a:prstGeom prst="rect">
            <a:avLst/>
          </a:prstGeom>
          <a:noFill/>
          <a:ln>
            <a:noFill/>
          </a:ln>
        </p:spPr>
      </p:pic>
      <p:sp>
        <p:nvSpPr>
          <p:cNvPr id="3" name="Rectangle 2"/>
          <p:cNvSpPr/>
          <p:nvPr/>
        </p:nvSpPr>
        <p:spPr>
          <a:xfrm>
            <a:off x="1835696" y="332657"/>
            <a:ext cx="4752528" cy="369332"/>
          </a:xfrm>
          <a:prstGeom prst="rect">
            <a:avLst/>
          </a:prstGeom>
        </p:spPr>
        <p:txBody>
          <a:bodyPr wrap="square">
            <a:spAutoFit/>
          </a:bodyPr>
          <a:lstStyle/>
          <a:p>
            <a:r>
              <a:rPr lang="fr-FR" dirty="0"/>
              <a:t>Décrivez l'image ci-dessous (minimum 40 mots).</a:t>
            </a:r>
            <a:endParaRPr lang="en-GB" dirty="0"/>
          </a:p>
        </p:txBody>
      </p:sp>
    </p:spTree>
    <p:extLst>
      <p:ext uri="{BB962C8B-B14F-4D97-AF65-F5344CB8AC3E}">
        <p14:creationId xmlns:p14="http://schemas.microsoft.com/office/powerpoint/2010/main" val="3179946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332656"/>
            <a:ext cx="6102424" cy="369332"/>
          </a:xfrm>
          <a:prstGeom prst="rect">
            <a:avLst/>
          </a:prstGeom>
        </p:spPr>
        <p:txBody>
          <a:bodyPr wrap="square">
            <a:spAutoFit/>
          </a:bodyPr>
          <a:lstStyle/>
          <a:p>
            <a:r>
              <a:rPr lang="fr-FR" dirty="0"/>
              <a:t>Décrivez la scène ci-dessous (minimum 50 mots).</a:t>
            </a:r>
            <a:endParaRPr lang="en-GB"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653" t="38294" r="48909" b="21429"/>
          <a:stretch/>
        </p:blipFill>
        <p:spPr bwMode="auto">
          <a:xfrm>
            <a:off x="899592" y="1132696"/>
            <a:ext cx="6768752" cy="4614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00655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2413338"/>
            <a:ext cx="7560840" cy="2677656"/>
          </a:xfrm>
          <a:prstGeom prst="rect">
            <a:avLst/>
          </a:prstGeom>
        </p:spPr>
        <p:txBody>
          <a:bodyPr wrap="square">
            <a:spAutoFit/>
          </a:bodyPr>
          <a:lstStyle/>
          <a:p>
            <a:r>
              <a:rPr lang="fr-FR" sz="2800" dirty="0"/>
              <a:t>C'est une grande maison. A l'intérieur, dans la cuisine, il y a des tasses, des assiettes et des placards, un frigidaire et des plaques. Au fond, on voit une salle à manger. Puis on voit une fenêtre. A l'extérieur deux chaises et une table sont sur une terrasse. Dehors, on voit la mer et la plage.</a:t>
            </a:r>
            <a:endParaRPr lang="en-GB" sz="2800" dirty="0"/>
          </a:p>
        </p:txBody>
      </p:sp>
    </p:spTree>
    <p:extLst>
      <p:ext uri="{BB962C8B-B14F-4D97-AF65-F5344CB8AC3E}">
        <p14:creationId xmlns:p14="http://schemas.microsoft.com/office/powerpoint/2010/main" val="24583490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88640"/>
            <a:ext cx="6030416" cy="369332"/>
          </a:xfrm>
          <a:prstGeom prst="rect">
            <a:avLst/>
          </a:prstGeom>
        </p:spPr>
        <p:txBody>
          <a:bodyPr wrap="square">
            <a:spAutoFit/>
          </a:bodyPr>
          <a:lstStyle/>
          <a:p>
            <a:pPr algn="ctr"/>
            <a:r>
              <a:rPr lang="fr-FR" b="1" dirty="0"/>
              <a:t>Décrivez l'image ci-dessous (minimum 40 mots).</a:t>
            </a:r>
            <a:endParaRPr lang="en-GB" b="1"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545" t="46627" r="48574" b="23214"/>
          <a:stretch/>
        </p:blipFill>
        <p:spPr bwMode="auto">
          <a:xfrm>
            <a:off x="467544" y="1052736"/>
            <a:ext cx="7344816"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8600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690336"/>
            <a:ext cx="7632848" cy="3416320"/>
          </a:xfrm>
          <a:prstGeom prst="rect">
            <a:avLst/>
          </a:prstGeom>
        </p:spPr>
        <p:txBody>
          <a:bodyPr wrap="square">
            <a:spAutoFit/>
          </a:bodyPr>
          <a:lstStyle/>
          <a:p>
            <a:r>
              <a:rPr lang="fr-FR" sz="3600" dirty="0"/>
              <a:t>On voit une grande maison, située en bord de mer. C'est une villa. Il y a des petites fenêtres. La mer est très bleue. La villa est entourée de très grands arbres. Il y a des fleurs dans le jardin. C'est l'été.</a:t>
            </a:r>
            <a:endParaRPr lang="en-GB" sz="3600" dirty="0"/>
          </a:p>
        </p:txBody>
      </p:sp>
    </p:spTree>
    <p:extLst>
      <p:ext uri="{BB962C8B-B14F-4D97-AF65-F5344CB8AC3E}">
        <p14:creationId xmlns:p14="http://schemas.microsoft.com/office/powerpoint/2010/main" val="33505705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099" t="41270" r="47347" b="18849"/>
          <a:stretch/>
        </p:blipFill>
        <p:spPr bwMode="auto">
          <a:xfrm>
            <a:off x="1026470" y="1196752"/>
            <a:ext cx="7217938" cy="511256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1907704" y="332656"/>
            <a:ext cx="2727735" cy="369332"/>
          </a:xfrm>
          <a:prstGeom prst="rect">
            <a:avLst/>
          </a:prstGeom>
          <a:noFill/>
        </p:spPr>
        <p:txBody>
          <a:bodyPr wrap="square" rtlCol="0">
            <a:spAutoFit/>
          </a:bodyPr>
          <a:lstStyle/>
          <a:p>
            <a:r>
              <a:rPr lang="en-GB" dirty="0" smtClean="0"/>
              <a:t>QUEL TITRE?</a:t>
            </a:r>
            <a:endParaRPr lang="en-GB" dirty="0"/>
          </a:p>
        </p:txBody>
      </p:sp>
    </p:spTree>
    <p:extLst>
      <p:ext uri="{BB962C8B-B14F-4D97-AF65-F5344CB8AC3E}">
        <p14:creationId xmlns:p14="http://schemas.microsoft.com/office/powerpoint/2010/main" val="3345388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2690336"/>
            <a:ext cx="7416824" cy="2862322"/>
          </a:xfrm>
          <a:prstGeom prst="rect">
            <a:avLst/>
          </a:prstGeom>
        </p:spPr>
        <p:txBody>
          <a:bodyPr wrap="square">
            <a:spAutoFit/>
          </a:bodyPr>
          <a:lstStyle/>
          <a:p>
            <a:r>
              <a:rPr lang="fr-FR" sz="3600" dirty="0"/>
              <a:t>Il pleut beaucoup. C'est une averse. Un petit garçon est sous la pluie. Il porte un imperméable jaune. Il s'abrite sous un grand parapluie jaune pour ne pas être mouillé. Il sourit.</a:t>
            </a:r>
            <a:endParaRPr lang="en-GB" sz="3600" dirty="0"/>
          </a:p>
        </p:txBody>
      </p:sp>
    </p:spTree>
    <p:extLst>
      <p:ext uri="{BB962C8B-B14F-4D97-AF65-F5344CB8AC3E}">
        <p14:creationId xmlns:p14="http://schemas.microsoft.com/office/powerpoint/2010/main" val="37564907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211" t="39187" r="48909" b="21627"/>
          <a:stretch/>
        </p:blipFill>
        <p:spPr bwMode="auto">
          <a:xfrm>
            <a:off x="1149546" y="1052736"/>
            <a:ext cx="6374782" cy="468040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 name="Rectangle 1"/>
          <p:cNvSpPr/>
          <p:nvPr/>
        </p:nvSpPr>
        <p:spPr>
          <a:xfrm>
            <a:off x="1475656" y="260649"/>
            <a:ext cx="5382344" cy="369332"/>
          </a:xfrm>
          <a:prstGeom prst="rect">
            <a:avLst/>
          </a:prstGeom>
        </p:spPr>
        <p:txBody>
          <a:bodyPr wrap="square">
            <a:spAutoFit/>
          </a:bodyPr>
          <a:lstStyle/>
          <a:p>
            <a:r>
              <a:rPr lang="fr-FR" dirty="0"/>
              <a:t>Décrivez la scène ci-dessous (minimum 60 mots).</a:t>
            </a:r>
            <a:endParaRPr lang="en-GB" dirty="0"/>
          </a:p>
        </p:txBody>
      </p:sp>
      <p:sp>
        <p:nvSpPr>
          <p:cNvPr id="3" name="TextBox 2"/>
          <p:cNvSpPr txBox="1"/>
          <p:nvPr/>
        </p:nvSpPr>
        <p:spPr>
          <a:xfrm>
            <a:off x="1619672" y="629981"/>
            <a:ext cx="2088232" cy="369332"/>
          </a:xfrm>
          <a:prstGeom prst="rect">
            <a:avLst/>
          </a:prstGeom>
          <a:noFill/>
        </p:spPr>
        <p:txBody>
          <a:bodyPr wrap="square" rtlCol="0">
            <a:spAutoFit/>
          </a:bodyPr>
          <a:lstStyle/>
          <a:p>
            <a:r>
              <a:rPr lang="en-GB" dirty="0" smtClean="0"/>
              <a:t>QUEL TITRE?</a:t>
            </a:r>
            <a:endParaRPr lang="en-GB" dirty="0"/>
          </a:p>
        </p:txBody>
      </p:sp>
    </p:spTree>
    <p:extLst>
      <p:ext uri="{BB962C8B-B14F-4D97-AF65-F5344CB8AC3E}">
        <p14:creationId xmlns:p14="http://schemas.microsoft.com/office/powerpoint/2010/main" val="3050905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2551837"/>
            <a:ext cx="7704856" cy="2677656"/>
          </a:xfrm>
          <a:prstGeom prst="rect">
            <a:avLst/>
          </a:prstGeom>
        </p:spPr>
        <p:txBody>
          <a:bodyPr wrap="square">
            <a:spAutoFit/>
          </a:bodyPr>
          <a:lstStyle/>
          <a:p>
            <a:r>
              <a:rPr lang="fr-FR" sz="2800" dirty="0"/>
              <a:t>Il y a des nuages. Le ciel est couvert. Mais on voit les rayons du soleil et du ciel bleu. Après, il y a des éclairs : c'est un orage. Le ciel est noir. Ensuite, il pleut. Des gouttes de pluie tombent dans l'eau. Enfin, il y a un arc-en-ciel au-dessus d'une ville. Il fait sombre.</a:t>
            </a:r>
            <a:endParaRPr lang="en-GB" sz="2800" dirty="0"/>
          </a:p>
        </p:txBody>
      </p:sp>
    </p:spTree>
    <p:extLst>
      <p:ext uri="{BB962C8B-B14F-4D97-AF65-F5344CB8AC3E}">
        <p14:creationId xmlns:p14="http://schemas.microsoft.com/office/powerpoint/2010/main" val="3915718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434" t="45634" r="48909" b="15278"/>
          <a:stretch/>
        </p:blipFill>
        <p:spPr bwMode="auto">
          <a:xfrm>
            <a:off x="640846" y="1052736"/>
            <a:ext cx="7243522" cy="514486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 name="Rectangle 1"/>
          <p:cNvSpPr/>
          <p:nvPr/>
        </p:nvSpPr>
        <p:spPr>
          <a:xfrm>
            <a:off x="1547664" y="188641"/>
            <a:ext cx="5310336" cy="369332"/>
          </a:xfrm>
          <a:prstGeom prst="rect">
            <a:avLst/>
          </a:prstGeom>
        </p:spPr>
        <p:txBody>
          <a:bodyPr wrap="square">
            <a:spAutoFit/>
          </a:bodyPr>
          <a:lstStyle/>
          <a:p>
            <a:r>
              <a:rPr lang="fr-FR" dirty="0"/>
              <a:t>Décrivez l'image ci-dessous (minimum 50 mots).</a:t>
            </a:r>
            <a:endParaRPr lang="en-GB" dirty="0"/>
          </a:p>
        </p:txBody>
      </p:sp>
      <p:sp>
        <p:nvSpPr>
          <p:cNvPr id="3" name="TextBox 2"/>
          <p:cNvSpPr txBox="1"/>
          <p:nvPr/>
        </p:nvSpPr>
        <p:spPr>
          <a:xfrm>
            <a:off x="1331640" y="692696"/>
            <a:ext cx="2736304" cy="369332"/>
          </a:xfrm>
          <a:prstGeom prst="rect">
            <a:avLst/>
          </a:prstGeom>
          <a:noFill/>
        </p:spPr>
        <p:txBody>
          <a:bodyPr wrap="square" rtlCol="0">
            <a:spAutoFit/>
          </a:bodyPr>
          <a:lstStyle/>
          <a:p>
            <a:pPr algn="ctr"/>
            <a:r>
              <a:rPr lang="en-GB" dirty="0" smtClean="0"/>
              <a:t>QUEL TITRE?</a:t>
            </a:r>
            <a:endParaRPr lang="en-GB" dirty="0"/>
          </a:p>
        </p:txBody>
      </p:sp>
    </p:spTree>
    <p:extLst>
      <p:ext uri="{BB962C8B-B14F-4D97-AF65-F5344CB8AC3E}">
        <p14:creationId xmlns:p14="http://schemas.microsoft.com/office/powerpoint/2010/main" val="4235764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700808"/>
            <a:ext cx="6696744" cy="3108543"/>
          </a:xfrm>
          <a:prstGeom prst="rect">
            <a:avLst/>
          </a:prstGeom>
        </p:spPr>
        <p:txBody>
          <a:bodyPr wrap="square">
            <a:spAutoFit/>
          </a:bodyPr>
          <a:lstStyle/>
          <a:p>
            <a:r>
              <a:rPr lang="fr-FR" sz="2800" dirty="0"/>
              <a:t>Nous sommes dans une cuisine, on voit de la viande posée à côté des plaques. La viande est coupée en tranches. Il y a un couteau. Des légumes sont en train de cuire dans une poêle. Ce sont des haricots verts et du chou-fleur. Des pommes de terre accompagnent la viande.</a:t>
            </a:r>
            <a:endParaRPr lang="en-GB" sz="2800" dirty="0"/>
          </a:p>
        </p:txBody>
      </p:sp>
    </p:spTree>
    <p:extLst>
      <p:ext uri="{BB962C8B-B14F-4D97-AF65-F5344CB8AC3E}">
        <p14:creationId xmlns:p14="http://schemas.microsoft.com/office/powerpoint/2010/main" val="3038345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404664"/>
            <a:ext cx="8352928" cy="4401205"/>
          </a:xfrm>
          <a:prstGeom prst="rect">
            <a:avLst/>
          </a:prstGeom>
        </p:spPr>
        <p:txBody>
          <a:bodyPr wrap="square">
            <a:spAutoFit/>
          </a:bodyPr>
          <a:lstStyle/>
          <a:p>
            <a:r>
              <a:rPr lang="en-GB" sz="4000" dirty="0" err="1"/>
              <a:t>Voici</a:t>
            </a:r>
            <a:r>
              <a:rPr lang="en-GB" sz="4000" dirty="0"/>
              <a:t> un plat de </a:t>
            </a:r>
            <a:r>
              <a:rPr lang="en-GB" sz="4000" dirty="0" err="1"/>
              <a:t>viande</a:t>
            </a:r>
            <a:r>
              <a:rPr lang="en-GB" sz="4000" dirty="0"/>
              <a:t>. </a:t>
            </a:r>
            <a:r>
              <a:rPr lang="en-GB" sz="4000" dirty="0" err="1"/>
              <a:t>C'est</a:t>
            </a:r>
            <a:r>
              <a:rPr lang="en-GB" sz="4000" dirty="0"/>
              <a:t> un plat principal. </a:t>
            </a:r>
            <a:r>
              <a:rPr lang="en-GB" sz="4000" dirty="0" err="1"/>
              <a:t>Trois</a:t>
            </a:r>
            <a:r>
              <a:rPr lang="en-GB" sz="4000" dirty="0"/>
              <a:t> </a:t>
            </a:r>
            <a:r>
              <a:rPr lang="en-GB" sz="4000" dirty="0" err="1"/>
              <a:t>morceaux</a:t>
            </a:r>
            <a:r>
              <a:rPr lang="en-GB" sz="4000" dirty="0"/>
              <a:t> de </a:t>
            </a:r>
            <a:r>
              <a:rPr lang="en-GB" sz="4000" dirty="0" err="1"/>
              <a:t>viande</a:t>
            </a:r>
            <a:r>
              <a:rPr lang="en-GB" sz="4000" dirty="0"/>
              <a:t> </a:t>
            </a:r>
            <a:r>
              <a:rPr lang="en-GB" sz="4000" dirty="0" err="1"/>
              <a:t>saignante</a:t>
            </a:r>
            <a:r>
              <a:rPr lang="en-GB" sz="4000" dirty="0"/>
              <a:t> </a:t>
            </a:r>
            <a:r>
              <a:rPr lang="en-GB" sz="4000" dirty="0" err="1"/>
              <a:t>sont</a:t>
            </a:r>
            <a:r>
              <a:rPr lang="en-GB" sz="4000" dirty="0"/>
              <a:t> déjà coupés. </a:t>
            </a:r>
            <a:r>
              <a:rPr lang="en-GB" sz="4000" dirty="0" err="1"/>
              <a:t>Une</a:t>
            </a:r>
            <a:r>
              <a:rPr lang="en-GB" sz="4000" dirty="0"/>
              <a:t> </a:t>
            </a:r>
            <a:r>
              <a:rPr lang="en-GB" sz="4000" dirty="0" err="1"/>
              <a:t>fourchette</a:t>
            </a:r>
            <a:r>
              <a:rPr lang="en-GB" sz="4000" dirty="0"/>
              <a:t> </a:t>
            </a:r>
            <a:r>
              <a:rPr lang="en-GB" sz="4000" dirty="0" err="1"/>
              <a:t>est</a:t>
            </a:r>
            <a:r>
              <a:rPr lang="en-GB" sz="4000" dirty="0"/>
              <a:t> </a:t>
            </a:r>
            <a:r>
              <a:rPr lang="en-GB" sz="4000" dirty="0" err="1"/>
              <a:t>posée</a:t>
            </a:r>
            <a:r>
              <a:rPr lang="en-GB" sz="4000" dirty="0"/>
              <a:t> </a:t>
            </a:r>
            <a:r>
              <a:rPr lang="en-GB" sz="4000" dirty="0" err="1"/>
              <a:t>dans</a:t>
            </a:r>
            <a:r>
              <a:rPr lang="en-GB" sz="4000" dirty="0"/>
              <a:t> le plat. Les </a:t>
            </a:r>
            <a:r>
              <a:rPr lang="en-GB" sz="4000" dirty="0" err="1"/>
              <a:t>légumes</a:t>
            </a:r>
            <a:r>
              <a:rPr lang="en-GB" sz="4000" dirty="0"/>
              <a:t> qui </a:t>
            </a:r>
            <a:r>
              <a:rPr lang="en-GB" sz="4000" dirty="0" err="1"/>
              <a:t>accompagnent</a:t>
            </a:r>
            <a:r>
              <a:rPr lang="en-GB" sz="4000" dirty="0"/>
              <a:t> la </a:t>
            </a:r>
            <a:r>
              <a:rPr lang="en-GB" sz="4000" dirty="0" err="1"/>
              <a:t>viande</a:t>
            </a:r>
            <a:r>
              <a:rPr lang="en-GB" sz="4000" dirty="0"/>
              <a:t> </a:t>
            </a:r>
            <a:r>
              <a:rPr lang="en-GB" sz="4000" dirty="0" err="1"/>
              <a:t>sont</a:t>
            </a:r>
            <a:r>
              <a:rPr lang="en-GB" sz="4000" dirty="0"/>
              <a:t> des pommes de </a:t>
            </a:r>
            <a:r>
              <a:rPr lang="en-GB" sz="4000" dirty="0" err="1"/>
              <a:t>terre</a:t>
            </a:r>
            <a:r>
              <a:rPr lang="en-GB" sz="4000" dirty="0"/>
              <a:t>. Des </a:t>
            </a:r>
            <a:r>
              <a:rPr lang="en-GB" sz="4000" dirty="0" err="1"/>
              <a:t>fleurs</a:t>
            </a:r>
            <a:r>
              <a:rPr lang="en-GB" sz="4000" dirty="0"/>
              <a:t> </a:t>
            </a:r>
            <a:r>
              <a:rPr lang="en-GB" sz="4000" dirty="0" err="1"/>
              <a:t>sont</a:t>
            </a:r>
            <a:r>
              <a:rPr lang="en-GB" sz="4000" dirty="0"/>
              <a:t> </a:t>
            </a:r>
            <a:r>
              <a:rPr lang="en-GB" sz="4000" dirty="0" err="1"/>
              <a:t>posées</a:t>
            </a:r>
            <a:r>
              <a:rPr lang="en-GB" sz="4000" dirty="0"/>
              <a:t> </a:t>
            </a:r>
            <a:r>
              <a:rPr lang="en-GB" sz="4000" dirty="0" err="1"/>
              <a:t>sur</a:t>
            </a:r>
            <a:r>
              <a:rPr lang="en-GB" sz="4000" dirty="0"/>
              <a:t> la table, à </a:t>
            </a:r>
            <a:r>
              <a:rPr lang="en-GB" sz="4000" dirty="0" err="1"/>
              <a:t>côté</a:t>
            </a:r>
            <a:r>
              <a:rPr lang="en-GB" sz="4000" dirty="0"/>
              <a:t> du plat.</a:t>
            </a:r>
          </a:p>
        </p:txBody>
      </p:sp>
    </p:spTree>
    <p:extLst>
      <p:ext uri="{BB962C8B-B14F-4D97-AF65-F5344CB8AC3E}">
        <p14:creationId xmlns:p14="http://schemas.microsoft.com/office/powerpoint/2010/main" val="25661631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434" t="45833" r="47793" b="20833"/>
          <a:stretch/>
        </p:blipFill>
        <p:spPr bwMode="auto">
          <a:xfrm>
            <a:off x="126318" y="1124744"/>
            <a:ext cx="7470017" cy="466645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 name="Rectangle 1"/>
          <p:cNvSpPr/>
          <p:nvPr/>
        </p:nvSpPr>
        <p:spPr>
          <a:xfrm>
            <a:off x="1331640" y="332656"/>
            <a:ext cx="5526360" cy="369332"/>
          </a:xfrm>
          <a:prstGeom prst="rect">
            <a:avLst/>
          </a:prstGeom>
        </p:spPr>
        <p:txBody>
          <a:bodyPr wrap="square">
            <a:spAutoFit/>
          </a:bodyPr>
          <a:lstStyle/>
          <a:p>
            <a:r>
              <a:rPr lang="fr-FR" dirty="0"/>
              <a:t>Décrivez l'image ci-dessous (minimum 40 mots).</a:t>
            </a:r>
          </a:p>
        </p:txBody>
      </p:sp>
      <p:sp>
        <p:nvSpPr>
          <p:cNvPr id="3" name="TextBox 2"/>
          <p:cNvSpPr txBox="1"/>
          <p:nvPr/>
        </p:nvSpPr>
        <p:spPr>
          <a:xfrm>
            <a:off x="1835696" y="701988"/>
            <a:ext cx="1440160" cy="369332"/>
          </a:xfrm>
          <a:prstGeom prst="rect">
            <a:avLst/>
          </a:prstGeom>
          <a:noFill/>
        </p:spPr>
        <p:txBody>
          <a:bodyPr wrap="square" rtlCol="0">
            <a:spAutoFit/>
          </a:bodyPr>
          <a:lstStyle/>
          <a:p>
            <a:r>
              <a:rPr lang="en-GB" dirty="0" smtClean="0"/>
              <a:t>QUEL TITRE?</a:t>
            </a:r>
            <a:endParaRPr lang="en-GB" dirty="0"/>
          </a:p>
        </p:txBody>
      </p:sp>
    </p:spTree>
    <p:extLst>
      <p:ext uri="{BB962C8B-B14F-4D97-AF65-F5344CB8AC3E}">
        <p14:creationId xmlns:p14="http://schemas.microsoft.com/office/powerpoint/2010/main" val="17890254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1772816"/>
            <a:ext cx="6480720" cy="3046988"/>
          </a:xfrm>
          <a:prstGeom prst="rect">
            <a:avLst/>
          </a:prstGeom>
        </p:spPr>
        <p:txBody>
          <a:bodyPr wrap="square">
            <a:spAutoFit/>
          </a:bodyPr>
          <a:lstStyle/>
          <a:p>
            <a:r>
              <a:rPr lang="fr-FR" sz="3200" dirty="0"/>
              <a:t>On voit une assiette vide qui est posée sur une nappe blanche. A droite, il y a un couteau et à côté, il y a une cuillère. A gauche, il y a une serviette pliée et dessus, il y a une fourchette.</a:t>
            </a:r>
            <a:endParaRPr lang="en-GB" sz="3200" dirty="0"/>
          </a:p>
        </p:txBody>
      </p:sp>
    </p:spTree>
    <p:extLst>
      <p:ext uri="{BB962C8B-B14F-4D97-AF65-F5344CB8AC3E}">
        <p14:creationId xmlns:p14="http://schemas.microsoft.com/office/powerpoint/2010/main" val="36867033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764705"/>
            <a:ext cx="6048672" cy="646331"/>
          </a:xfrm>
          <a:prstGeom prst="rect">
            <a:avLst/>
          </a:prstGeom>
        </p:spPr>
        <p:txBody>
          <a:bodyPr wrap="square">
            <a:spAutoFit/>
          </a:bodyPr>
          <a:lstStyle/>
          <a:p>
            <a:r>
              <a:rPr lang="fr-FR" dirty="0"/>
              <a:t>Décrivez la scène ci-dessous (minimum 50 </a:t>
            </a:r>
            <a:r>
              <a:rPr lang="fr-FR" dirty="0" smtClean="0"/>
              <a:t>mots</a:t>
            </a:r>
          </a:p>
          <a:p>
            <a:r>
              <a:rPr lang="fr-FR" dirty="0" smtClean="0"/>
              <a:t>QUEL TITRE?</a:t>
            </a:r>
            <a:endParaRPr lang="en-GB" dirty="0"/>
          </a:p>
        </p:txBody>
      </p:sp>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322" t="39286" r="48463" b="21428"/>
          <a:stretch/>
        </p:blipFill>
        <p:spPr bwMode="auto">
          <a:xfrm>
            <a:off x="1763688" y="1583834"/>
            <a:ext cx="5544616" cy="472548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571421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648" y="1628800"/>
            <a:ext cx="6984776" cy="4031873"/>
          </a:xfrm>
          <a:prstGeom prst="rect">
            <a:avLst/>
          </a:prstGeom>
        </p:spPr>
        <p:txBody>
          <a:bodyPr wrap="square">
            <a:spAutoFit/>
          </a:bodyPr>
          <a:lstStyle/>
          <a:p>
            <a:r>
              <a:rPr lang="fr-FR" sz="3200" dirty="0"/>
              <a:t>C'est le soir. Quatre personnes sortent en ville, il y a deux couples. Ils sont dans une voiture bleue. Ils se parlent, ils ont l'air de bien s'amuser. Un couple est à l'arrière. Une femme est assise à l'avant, à côté du conducteur, elle porte des vêtements rouges. Elle agite sa main et sourit.</a:t>
            </a:r>
            <a:endParaRPr lang="en-GB" sz="3200" dirty="0"/>
          </a:p>
        </p:txBody>
      </p:sp>
    </p:spTree>
    <p:extLst>
      <p:ext uri="{BB962C8B-B14F-4D97-AF65-F5344CB8AC3E}">
        <p14:creationId xmlns:p14="http://schemas.microsoft.com/office/powerpoint/2010/main" val="9864849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753" t="32342" r="47905" b="13095"/>
          <a:stretch/>
        </p:blipFill>
        <p:spPr bwMode="auto">
          <a:xfrm>
            <a:off x="827584" y="1052736"/>
            <a:ext cx="5904656" cy="530452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09968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1340768"/>
            <a:ext cx="5742384" cy="4524315"/>
          </a:xfrm>
          <a:prstGeom prst="rect">
            <a:avLst/>
          </a:prstGeom>
        </p:spPr>
        <p:txBody>
          <a:bodyPr wrap="square">
            <a:spAutoFit/>
          </a:bodyPr>
          <a:lstStyle/>
          <a:p>
            <a:r>
              <a:rPr lang="fr-FR" sz="3200" dirty="0"/>
              <a:t>Dans une salle de concert, il y a un orchestre avec beaucoup de musiciens. Ils sont tous habillés avec des chemises blanches. Ils jouent du violon. Ils ont des archets. Ils lisent leurs partitions qui sont posées devant eux. Au fond de la salle, il y a un écran géant.</a:t>
            </a:r>
            <a:endParaRPr lang="en-GB" sz="3200" dirty="0"/>
          </a:p>
        </p:txBody>
      </p:sp>
    </p:spTree>
    <p:extLst>
      <p:ext uri="{BB962C8B-B14F-4D97-AF65-F5344CB8AC3E}">
        <p14:creationId xmlns:p14="http://schemas.microsoft.com/office/powerpoint/2010/main" val="205351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323" t="39484" r="49578" b="21032"/>
          <a:stretch/>
        </p:blipFill>
        <p:spPr bwMode="auto">
          <a:xfrm>
            <a:off x="1187624" y="1019492"/>
            <a:ext cx="6120680" cy="53618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Rectangle 1"/>
          <p:cNvSpPr/>
          <p:nvPr/>
        </p:nvSpPr>
        <p:spPr>
          <a:xfrm>
            <a:off x="1043608" y="476672"/>
            <a:ext cx="5814392" cy="400110"/>
          </a:xfrm>
          <a:prstGeom prst="rect">
            <a:avLst/>
          </a:prstGeom>
        </p:spPr>
        <p:txBody>
          <a:bodyPr wrap="square">
            <a:spAutoFit/>
          </a:bodyPr>
          <a:lstStyle/>
          <a:p>
            <a:r>
              <a:rPr lang="fr-FR" sz="2000" b="1" dirty="0" smtClean="0"/>
              <a:t>Résumez la scène ci-dessous (minimum 60 mots).</a:t>
            </a:r>
            <a:endParaRPr lang="fr-FR" sz="2000" b="1" dirty="0"/>
          </a:p>
        </p:txBody>
      </p:sp>
    </p:spTree>
    <p:extLst>
      <p:ext uri="{BB962C8B-B14F-4D97-AF65-F5344CB8AC3E}">
        <p14:creationId xmlns:p14="http://schemas.microsoft.com/office/powerpoint/2010/main" val="406168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764705"/>
            <a:ext cx="7056784" cy="5139869"/>
          </a:xfrm>
          <a:prstGeom prst="rect">
            <a:avLst/>
          </a:prstGeom>
        </p:spPr>
        <p:txBody>
          <a:bodyPr wrap="square">
            <a:spAutoFit/>
          </a:bodyPr>
          <a:lstStyle/>
          <a:p>
            <a:r>
              <a:rPr lang="fr-FR" sz="3200" dirty="0" smtClean="0"/>
              <a:t>Exemple de rédaction</a:t>
            </a:r>
          </a:p>
          <a:p>
            <a:r>
              <a:rPr lang="fr-FR" sz="3200" dirty="0" smtClean="0"/>
              <a:t>Vous écrivez une lettre pour le Canada. Après avoir mis votre courrier dans une enveloppe et inscrit l'adresse de votre correspondant, vous devez vous rendre à la poste parce que vous ne savez pas combien coûte l'affranchissement. A la poste il y a la queue, aussi la personne au guichet vous explique le fonctionnement de la machine à affranchir.</a:t>
            </a:r>
            <a:endParaRPr lang="en-GB" sz="3200" dirty="0"/>
          </a:p>
        </p:txBody>
      </p:sp>
    </p:spTree>
    <p:extLst>
      <p:ext uri="{BB962C8B-B14F-4D97-AF65-F5344CB8AC3E}">
        <p14:creationId xmlns:p14="http://schemas.microsoft.com/office/powerpoint/2010/main" val="4159570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404664"/>
            <a:ext cx="6030416" cy="369332"/>
          </a:xfrm>
          <a:prstGeom prst="rect">
            <a:avLst/>
          </a:prstGeom>
        </p:spPr>
        <p:txBody>
          <a:bodyPr wrap="square">
            <a:spAutoFit/>
          </a:bodyPr>
          <a:lstStyle/>
          <a:p>
            <a:r>
              <a:rPr lang="fr-FR" b="1" dirty="0" smtClean="0"/>
              <a:t>Résumez la scène ci-dessous (minimum 60 mots).</a:t>
            </a:r>
            <a:endParaRPr lang="fr-FR" b="1"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083" t="37897" r="49243" b="21231"/>
          <a:stretch/>
        </p:blipFill>
        <p:spPr bwMode="auto">
          <a:xfrm>
            <a:off x="107504" y="1268760"/>
            <a:ext cx="7776864" cy="53285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89662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332656"/>
            <a:ext cx="5670376" cy="369332"/>
          </a:xfrm>
          <a:prstGeom prst="rect">
            <a:avLst/>
          </a:prstGeom>
        </p:spPr>
        <p:txBody>
          <a:bodyPr wrap="square">
            <a:spAutoFit/>
          </a:bodyPr>
          <a:lstStyle/>
          <a:p>
            <a:r>
              <a:rPr lang="fr-FR" b="1" dirty="0" smtClean="0"/>
              <a:t>Résumez la scène ci-dessous (minimum 60 mots</a:t>
            </a:r>
            <a:endParaRPr lang="en-GB" dirty="0"/>
          </a:p>
        </p:txBody>
      </p:sp>
      <p:sp>
        <p:nvSpPr>
          <p:cNvPr id="3" name="Rectangle 2"/>
          <p:cNvSpPr/>
          <p:nvPr/>
        </p:nvSpPr>
        <p:spPr>
          <a:xfrm>
            <a:off x="827584" y="1412776"/>
            <a:ext cx="7128792" cy="4401205"/>
          </a:xfrm>
          <a:prstGeom prst="rect">
            <a:avLst/>
          </a:prstGeom>
        </p:spPr>
        <p:txBody>
          <a:bodyPr wrap="square">
            <a:spAutoFit/>
          </a:bodyPr>
          <a:lstStyle/>
          <a:p>
            <a:r>
              <a:rPr lang="fr-FR" sz="2800" dirty="0" smtClean="0">
                <a:effectLst/>
              </a:rPr>
              <a:t>Vous voulez retirer de l'argent au distributeur automatique, mais celui-ci vous rend votre carte sans que vous receviez les billets que vous aviez demandés. Comme vous êtes rarement à découvert, vous contactez votre banque en espérant qu'ils pourront éclaircir votre problème. Effectivement, c'était la machine qui était en panne. Après avoir enfin retiré de l'argent, vous pouvez donc régler vos dépenses quotidiennes</a:t>
            </a:r>
            <a:r>
              <a:rPr lang="fr-FR" dirty="0" smtClean="0">
                <a:effectLst/>
              </a:rPr>
              <a:t>.</a:t>
            </a:r>
            <a:endParaRPr lang="en-GB" dirty="0"/>
          </a:p>
        </p:txBody>
      </p:sp>
    </p:spTree>
    <p:extLst>
      <p:ext uri="{BB962C8B-B14F-4D97-AF65-F5344CB8AC3E}">
        <p14:creationId xmlns:p14="http://schemas.microsoft.com/office/powerpoint/2010/main" val="1866185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013" t="38864" r="49330" b="22272"/>
          <a:stretch/>
        </p:blipFill>
        <p:spPr bwMode="auto">
          <a:xfrm>
            <a:off x="611560" y="1196752"/>
            <a:ext cx="7432829" cy="52709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Rectangle 1"/>
          <p:cNvSpPr/>
          <p:nvPr/>
        </p:nvSpPr>
        <p:spPr>
          <a:xfrm>
            <a:off x="1691680" y="260649"/>
            <a:ext cx="5166320" cy="369332"/>
          </a:xfrm>
          <a:prstGeom prst="rect">
            <a:avLst/>
          </a:prstGeom>
        </p:spPr>
        <p:txBody>
          <a:bodyPr wrap="square">
            <a:spAutoFit/>
          </a:bodyPr>
          <a:lstStyle/>
          <a:p>
            <a:r>
              <a:rPr lang="fr-FR" b="1" dirty="0" smtClean="0"/>
              <a:t>Résumez la scène ci-dessous (minimum 50 mots).</a:t>
            </a:r>
            <a:endParaRPr lang="fr-FR" b="1" dirty="0"/>
          </a:p>
        </p:txBody>
      </p:sp>
    </p:spTree>
    <p:extLst>
      <p:ext uri="{BB962C8B-B14F-4D97-AF65-F5344CB8AC3E}">
        <p14:creationId xmlns:p14="http://schemas.microsoft.com/office/powerpoint/2010/main" val="3985960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620688"/>
            <a:ext cx="5886400" cy="369332"/>
          </a:xfrm>
          <a:prstGeom prst="rect">
            <a:avLst/>
          </a:prstGeom>
        </p:spPr>
        <p:txBody>
          <a:bodyPr wrap="square">
            <a:spAutoFit/>
          </a:bodyPr>
          <a:lstStyle/>
          <a:p>
            <a:r>
              <a:rPr lang="fr-FR" b="1" dirty="0" smtClean="0"/>
              <a:t>Résumez la scène ci-dessous (minimum 50 mots).</a:t>
            </a:r>
            <a:endParaRPr lang="fr-FR" b="1" dirty="0"/>
          </a:p>
        </p:txBody>
      </p:sp>
      <p:sp>
        <p:nvSpPr>
          <p:cNvPr id="3" name="Rectangle 2"/>
          <p:cNvSpPr/>
          <p:nvPr/>
        </p:nvSpPr>
        <p:spPr>
          <a:xfrm>
            <a:off x="251520" y="1484785"/>
            <a:ext cx="7920880" cy="3908762"/>
          </a:xfrm>
          <a:prstGeom prst="rect">
            <a:avLst/>
          </a:prstGeom>
        </p:spPr>
        <p:txBody>
          <a:bodyPr wrap="square">
            <a:spAutoFit/>
          </a:bodyPr>
          <a:lstStyle/>
          <a:p>
            <a:r>
              <a:rPr lang="fr-FR" sz="2400" b="1" dirty="0" smtClean="0">
                <a:effectLst/>
              </a:rPr>
              <a:t>Exemple de rédaction</a:t>
            </a:r>
          </a:p>
          <a:p>
            <a:r>
              <a:rPr lang="fr-FR" sz="2800" dirty="0" smtClean="0">
                <a:effectLst/>
              </a:rPr>
              <a:t>Des clients américains ont signé un important contrat avec votre entreprise. Vous êtes contacté par leur comptable pour mettre au point les modalités de paiement. Vous décidez d'un commun accord que la facture sera réglée en trois mensualités. Vous exigez cependant que le premier chèque soit signé aujourd'hui et le reste sera envoyé ultérieurement par mandat international.</a:t>
            </a:r>
            <a:endParaRPr lang="en-GB" sz="2800" dirty="0"/>
          </a:p>
        </p:txBody>
      </p:sp>
    </p:spTree>
    <p:extLst>
      <p:ext uri="{BB962C8B-B14F-4D97-AF65-F5344CB8AC3E}">
        <p14:creationId xmlns:p14="http://schemas.microsoft.com/office/powerpoint/2010/main" val="29015293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1308</Words>
  <Application>Microsoft Office PowerPoint</Application>
  <PresentationFormat>On-screen Show (4:3)</PresentationFormat>
  <Paragraphs>81</Paragraphs>
  <Slides>35</Slides>
  <Notes>19</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Décrivez l’image ci-dessous (minimum 40 mots)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42</cp:revision>
  <dcterms:created xsi:type="dcterms:W3CDTF">2015-01-16T21:02:00Z</dcterms:created>
  <dcterms:modified xsi:type="dcterms:W3CDTF">2015-02-20T10:00:08Z</dcterms:modified>
</cp:coreProperties>
</file>