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1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19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46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2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0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75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53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55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9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17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20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E0E37-6E49-432C-A7C5-43590FAD7772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97F17-D3BB-4706-8338-1F700589F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7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Adjectifs</a:t>
            </a:r>
            <a:r>
              <a:rPr lang="en-GB" dirty="0" smtClean="0"/>
              <a:t> </a:t>
            </a:r>
            <a:r>
              <a:rPr lang="en-GB" dirty="0" err="1" smtClean="0"/>
              <a:t>Interrogatifs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Adjectifs</a:t>
            </a:r>
            <a:r>
              <a:rPr lang="en-GB" dirty="0" smtClean="0"/>
              <a:t> </a:t>
            </a:r>
            <a:r>
              <a:rPr lang="en-GB" dirty="0" err="1" smtClean="0"/>
              <a:t>Interrogatifs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467593"/>
              </p:ext>
            </p:extLst>
          </p:nvPr>
        </p:nvGraphicFramePr>
        <p:xfrm>
          <a:off x="381000" y="1676400"/>
          <a:ext cx="8510905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7705"/>
                <a:gridCol w="3276600"/>
                <a:gridCol w="3276600"/>
              </a:tblGrid>
              <a:tr h="370840">
                <a:tc>
                  <a:txBody>
                    <a:bodyPr/>
                    <a:lstStyle/>
                    <a:p>
                      <a:endParaRPr lang="en-GB" sz="4800" dirty="0" smtClean="0"/>
                    </a:p>
                    <a:p>
                      <a:endParaRPr lang="en-GB" sz="4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 err="1" smtClean="0"/>
                        <a:t>Singulier</a:t>
                      </a:r>
                      <a:endParaRPr lang="en-GB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 err="1" smtClean="0"/>
                        <a:t>Pluriel</a:t>
                      </a:r>
                      <a:endParaRPr lang="en-GB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err="1" smtClean="0"/>
                        <a:t>Masculin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u="sng" dirty="0" err="1" smtClean="0"/>
                        <a:t>Quel</a:t>
                      </a:r>
                      <a:r>
                        <a:rPr lang="en-GB" sz="3600" u="sng" dirty="0" smtClean="0"/>
                        <a:t> </a:t>
                      </a:r>
                      <a:r>
                        <a:rPr lang="en-GB" sz="3600" dirty="0" err="1" smtClean="0"/>
                        <a:t>est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dirty="0" err="1" smtClean="0"/>
                        <a:t>votre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u="sng" dirty="0" smtClean="0"/>
                        <a:t>nom</a:t>
                      </a:r>
                      <a:r>
                        <a:rPr lang="en-GB" sz="3600" dirty="0" smtClean="0"/>
                        <a:t>?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u="sng" dirty="0" err="1" smtClean="0"/>
                        <a:t>Quels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dirty="0" err="1" smtClean="0"/>
                        <a:t>sont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dirty="0" err="1" smtClean="0"/>
                        <a:t>vos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u="sng" dirty="0" err="1" smtClean="0"/>
                        <a:t>noms</a:t>
                      </a:r>
                      <a:r>
                        <a:rPr lang="en-GB" sz="3600" dirty="0" smtClean="0"/>
                        <a:t> et </a:t>
                      </a:r>
                      <a:r>
                        <a:rPr lang="en-GB" sz="3600" u="sng" dirty="0" err="1" smtClean="0"/>
                        <a:t>prénoms</a:t>
                      </a:r>
                      <a:r>
                        <a:rPr lang="en-GB" sz="3600" dirty="0" smtClean="0"/>
                        <a:t>?</a:t>
                      </a:r>
                      <a:endParaRPr lang="en-GB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err="1" smtClean="0"/>
                        <a:t>Féminin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u="sng" dirty="0" err="1" smtClean="0"/>
                        <a:t>Quelle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dirty="0" err="1" smtClean="0"/>
                        <a:t>est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dirty="0" err="1" smtClean="0"/>
                        <a:t>votre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u="sng" dirty="0" err="1" smtClean="0"/>
                        <a:t>nationalité</a:t>
                      </a:r>
                      <a:endParaRPr lang="en-GB" sz="3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u="sng" dirty="0" err="1" smtClean="0"/>
                        <a:t>Quelles</a:t>
                      </a:r>
                      <a:r>
                        <a:rPr lang="en-GB" sz="3600" dirty="0" smtClean="0"/>
                        <a:t> </a:t>
                      </a:r>
                      <a:r>
                        <a:rPr lang="en-GB" sz="3600" u="sng" dirty="0" smtClean="0"/>
                        <a:t>f</a:t>
                      </a:r>
                      <a:r>
                        <a:rPr lang="en-GB" sz="3600" u="sng" kern="1200" dirty="0" smtClean="0">
                          <a:effectLst/>
                        </a:rPr>
                        <a:t>êtes</a:t>
                      </a:r>
                      <a:r>
                        <a:rPr lang="en-GB" sz="3600" kern="1200" dirty="0" smtClean="0">
                          <a:effectLst/>
                        </a:rPr>
                        <a:t> </a:t>
                      </a:r>
                      <a:r>
                        <a:rPr lang="en-GB" sz="3600" kern="1200" dirty="0" err="1" smtClean="0">
                          <a:effectLst/>
                        </a:rPr>
                        <a:t>aimez-vous</a:t>
                      </a:r>
                      <a:endParaRPr lang="en-GB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17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Jour de la </a:t>
            </a:r>
            <a:r>
              <a:rPr lang="en-GB" dirty="0" err="1" smtClean="0"/>
              <a:t>Semaine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Quel</a:t>
            </a:r>
            <a:r>
              <a:rPr lang="en-GB" dirty="0" smtClean="0"/>
              <a:t> jour </a:t>
            </a:r>
            <a:r>
              <a:rPr lang="en-GB" dirty="0" err="1" smtClean="0"/>
              <a:t>sommes</a:t>
            </a:r>
            <a:r>
              <a:rPr lang="en-GB" dirty="0" smtClean="0"/>
              <a:t>-nous?</a:t>
            </a:r>
          </a:p>
          <a:p>
            <a:r>
              <a:rPr lang="en-GB" dirty="0" smtClean="0"/>
              <a:t>Nous </a:t>
            </a:r>
            <a:r>
              <a:rPr lang="en-GB" dirty="0" err="1" smtClean="0"/>
              <a:t>sommes</a:t>
            </a:r>
            <a:r>
              <a:rPr lang="en-GB" dirty="0" smtClean="0"/>
              <a:t> </a:t>
            </a:r>
            <a:r>
              <a:rPr lang="en-GB" dirty="0" err="1" smtClean="0"/>
              <a:t>quel</a:t>
            </a:r>
            <a:r>
              <a:rPr lang="en-GB" dirty="0" smtClean="0"/>
              <a:t> jour?		</a:t>
            </a:r>
          </a:p>
          <a:p>
            <a:r>
              <a:rPr lang="en-GB" dirty="0" smtClean="0"/>
              <a:t>On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quel</a:t>
            </a:r>
            <a:r>
              <a:rPr lang="en-GB" dirty="0" smtClean="0"/>
              <a:t> jour?			What day is it</a:t>
            </a:r>
          </a:p>
          <a:p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5105400" y="1843548"/>
            <a:ext cx="533400" cy="213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243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Date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Quelle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la date </a:t>
            </a:r>
            <a:r>
              <a:rPr lang="en-GB" dirty="0" err="1" smtClean="0"/>
              <a:t>d’aujourd’hui</a:t>
            </a:r>
            <a:r>
              <a:rPr lang="en-GB" dirty="0" smtClean="0"/>
              <a:t>	What’s 								the date?</a:t>
            </a:r>
          </a:p>
          <a:p>
            <a:pPr marL="0" indent="0">
              <a:buNone/>
            </a:pPr>
            <a:r>
              <a:rPr lang="en-GB" dirty="0" smtClean="0"/>
              <a:t>La </a:t>
            </a:r>
            <a:r>
              <a:rPr lang="en-GB" dirty="0" err="1" smtClean="0"/>
              <a:t>réponse</a:t>
            </a:r>
            <a:endParaRPr lang="en-GB" dirty="0" smtClean="0"/>
          </a:p>
          <a:p>
            <a:r>
              <a:rPr lang="en-GB" dirty="0" smtClean="0"/>
              <a:t>Nous </a:t>
            </a:r>
            <a:r>
              <a:rPr lang="en-GB" dirty="0" err="1" smtClean="0"/>
              <a:t>sommes</a:t>
            </a:r>
            <a:r>
              <a:rPr lang="en-GB" dirty="0" smtClean="0"/>
              <a:t> le 25 </a:t>
            </a:r>
            <a:r>
              <a:rPr lang="en-GB" dirty="0" err="1" smtClean="0"/>
              <a:t>novembre</a:t>
            </a:r>
            <a:endParaRPr lang="en-GB" dirty="0" smtClean="0"/>
          </a:p>
          <a:p>
            <a:r>
              <a:rPr lang="en-GB" dirty="0" smtClean="0"/>
              <a:t>On </a:t>
            </a:r>
            <a:r>
              <a:rPr lang="en-GB" dirty="0" err="1" smtClean="0"/>
              <a:t>est</a:t>
            </a:r>
            <a:r>
              <a:rPr lang="en-GB" dirty="0" smtClean="0"/>
              <a:t> le 19</a:t>
            </a:r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6400800" y="1814051"/>
            <a:ext cx="533400" cy="213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32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</a:t>
            </a:r>
            <a:r>
              <a:rPr lang="en-GB" dirty="0" err="1" smtClean="0"/>
              <a:t>Météo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Quel</a:t>
            </a:r>
            <a:r>
              <a:rPr lang="en-GB" dirty="0" smtClean="0"/>
              <a:t> temps fait-</a:t>
            </a:r>
            <a:r>
              <a:rPr lang="en-GB" dirty="0" err="1" smtClean="0"/>
              <a:t>il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dit</a:t>
            </a:r>
            <a:r>
              <a:rPr lang="en-GB" dirty="0" smtClean="0"/>
              <a:t> la </a:t>
            </a:r>
            <a:r>
              <a:rPr lang="en-GB" dirty="0" err="1" smtClean="0"/>
              <a:t>météo</a:t>
            </a:r>
            <a:endParaRPr lang="en-GB" dirty="0" smtClean="0"/>
          </a:p>
          <a:p>
            <a:r>
              <a:rPr lang="en-GB" dirty="0" err="1" smtClean="0"/>
              <a:t>Quelles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les </a:t>
            </a:r>
            <a:r>
              <a:rPr lang="en-GB" dirty="0" err="1" smtClean="0"/>
              <a:t>prévisions</a:t>
            </a:r>
            <a:r>
              <a:rPr lang="en-GB" dirty="0" smtClean="0"/>
              <a:t> de la </a:t>
            </a:r>
            <a:r>
              <a:rPr lang="en-GB" dirty="0" err="1" smtClean="0"/>
              <a:t>météo</a:t>
            </a:r>
            <a:endParaRPr lang="en-GB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6934200" y="2057400"/>
            <a:ext cx="533400" cy="23007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467600" y="22860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What’s the weather like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452852" y="35814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is the weather forecast?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0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L’heure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GB" dirty="0" err="1" smtClean="0"/>
              <a:t>Quelle</a:t>
            </a:r>
            <a:r>
              <a:rPr lang="en-GB" dirty="0" smtClean="0"/>
              <a:t> </a:t>
            </a:r>
            <a:r>
              <a:rPr lang="en-GB" dirty="0" err="1" smtClean="0"/>
              <a:t>heure</a:t>
            </a:r>
            <a:r>
              <a:rPr lang="en-GB" dirty="0" smtClean="0"/>
              <a:t> </a:t>
            </a:r>
            <a:r>
              <a:rPr lang="en-GB" dirty="0" err="1" smtClean="0"/>
              <a:t>est-il</a:t>
            </a:r>
            <a:r>
              <a:rPr lang="en-GB" dirty="0" smtClean="0"/>
              <a:t>?</a:t>
            </a:r>
          </a:p>
          <a:p>
            <a:endParaRPr lang="en-GB" dirty="0"/>
          </a:p>
          <a:p>
            <a:r>
              <a:rPr lang="en-GB" dirty="0" smtClean="0"/>
              <a:t>Il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quelle</a:t>
            </a:r>
            <a:r>
              <a:rPr lang="en-GB" dirty="0" smtClean="0"/>
              <a:t> </a:t>
            </a:r>
            <a:r>
              <a:rPr lang="en-GB" dirty="0" err="1" smtClean="0"/>
              <a:t>heure</a:t>
            </a:r>
            <a:r>
              <a:rPr lang="en-GB" dirty="0" smtClean="0"/>
              <a:t>?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029200" y="1657357"/>
            <a:ext cx="533400" cy="23007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791200" y="19812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What’s the time?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9281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91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Les Adjectifs Interrogatifs</vt:lpstr>
      <vt:lpstr>Les Adjectifs Interrogatifs</vt:lpstr>
      <vt:lpstr>Le Jour de la Semaine</vt:lpstr>
      <vt:lpstr>Le Date</vt:lpstr>
      <vt:lpstr>Le Météo</vt:lpstr>
      <vt:lpstr>L’heure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Adjectifs Interrogatifs</dc:title>
  <dc:creator>user</dc:creator>
  <cp:lastModifiedBy>user</cp:lastModifiedBy>
  <cp:revision>6</cp:revision>
  <dcterms:created xsi:type="dcterms:W3CDTF">2016-01-05T23:23:20Z</dcterms:created>
  <dcterms:modified xsi:type="dcterms:W3CDTF">2016-01-06T00:20:14Z</dcterms:modified>
</cp:coreProperties>
</file>