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D9FA-4F28-40D3-ABC8-58F09C8678A3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5C93-8F3F-4CA2-87D1-3BAF8E98C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2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D9FA-4F28-40D3-ABC8-58F09C8678A3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5C93-8F3F-4CA2-87D1-3BAF8E98C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296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D9FA-4F28-40D3-ABC8-58F09C8678A3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5C93-8F3F-4CA2-87D1-3BAF8E98C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24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D9FA-4F28-40D3-ABC8-58F09C8678A3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5C93-8F3F-4CA2-87D1-3BAF8E98C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33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D9FA-4F28-40D3-ABC8-58F09C8678A3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5C93-8F3F-4CA2-87D1-3BAF8E98C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03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D9FA-4F28-40D3-ABC8-58F09C8678A3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5C93-8F3F-4CA2-87D1-3BAF8E98C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465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D9FA-4F28-40D3-ABC8-58F09C8678A3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5C93-8F3F-4CA2-87D1-3BAF8E98C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52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D9FA-4F28-40D3-ABC8-58F09C8678A3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5C93-8F3F-4CA2-87D1-3BAF8E98C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30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D9FA-4F28-40D3-ABC8-58F09C8678A3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5C93-8F3F-4CA2-87D1-3BAF8E98C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00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D9FA-4F28-40D3-ABC8-58F09C8678A3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5C93-8F3F-4CA2-87D1-3BAF8E98C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49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D9FA-4F28-40D3-ABC8-58F09C8678A3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5C93-8F3F-4CA2-87D1-3BAF8E98C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72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AD9FA-4F28-40D3-ABC8-58F09C8678A3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75C93-8F3F-4CA2-87D1-3BAF8E98C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37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Les </a:t>
            </a:r>
            <a:r>
              <a:rPr lang="en-GB" dirty="0" err="1" smtClean="0"/>
              <a:t>Lieux</a:t>
            </a:r>
            <a:r>
              <a:rPr lang="en-GB" dirty="0" smtClean="0"/>
              <a:t> à </a:t>
            </a:r>
            <a:r>
              <a:rPr lang="en-GB" dirty="0" err="1" smtClean="0"/>
              <a:t>Visiter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46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1306481" cy="86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580266" y="2784142"/>
            <a:ext cx="1471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 </a:t>
            </a:r>
            <a:r>
              <a:rPr lang="en-GB" dirty="0" err="1" smtClean="0"/>
              <a:t>musée</a:t>
            </a:r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2769226"/>
            <a:ext cx="3291105" cy="219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19" y="5157192"/>
            <a:ext cx="316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Une</a:t>
            </a:r>
            <a:r>
              <a:rPr lang="en-GB" dirty="0" smtClean="0"/>
              <a:t> exposition</a:t>
            </a:r>
            <a:endParaRPr lang="en-GB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87695"/>
            <a:ext cx="17811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997" y="4496653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59" y="339740"/>
            <a:ext cx="3279472" cy="179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7" y="5776132"/>
            <a:ext cx="2024107" cy="101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flipH="1">
            <a:off x="2668499" y="5922498"/>
            <a:ext cx="2466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smtClean="0"/>
              <a:t>Caththèdrale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976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Les Lieux à Visiter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Lieux à Visiter</dc:title>
  <dc:creator>Colm Fanning</dc:creator>
  <cp:lastModifiedBy>Colm Fanning</cp:lastModifiedBy>
  <cp:revision>3</cp:revision>
  <dcterms:created xsi:type="dcterms:W3CDTF">2016-02-02T13:32:01Z</dcterms:created>
  <dcterms:modified xsi:type="dcterms:W3CDTF">2016-02-02T13:50:42Z</dcterms:modified>
</cp:coreProperties>
</file>