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36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6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66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45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9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13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97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5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5FFB6-9025-4EB6-8DCE-FB374EEDBCAD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97155-07C9-4664-B5C6-273AD805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81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16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pôle</a:t>
            </a:r>
            <a:r>
              <a:rPr lang="en-GB" dirty="0" smtClean="0"/>
              <a:t> </a:t>
            </a:r>
            <a:r>
              <a:rPr lang="en-GB" dirty="0" err="1" smtClean="0"/>
              <a:t>Emploi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type of employment is M. Thomas looking for?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has he brought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degree is in………..)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She asks him would he be interested in?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6831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pôle</a:t>
            </a:r>
            <a:r>
              <a:rPr lang="en-GB" dirty="0" smtClean="0"/>
              <a:t> </a:t>
            </a:r>
            <a:r>
              <a:rPr lang="en-GB" dirty="0" err="1" smtClean="0"/>
              <a:t>Emploi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type of employment is M. Thomas looking for? Un </a:t>
            </a:r>
            <a:r>
              <a:rPr lang="en-GB" dirty="0" err="1" smtClean="0"/>
              <a:t>informaticien</a:t>
            </a:r>
            <a:r>
              <a:rPr lang="en-GB" dirty="0" smtClean="0"/>
              <a:t> (computer specialist).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has he brought (Un CV </a:t>
            </a:r>
            <a:r>
              <a:rPr lang="en-GB" dirty="0" err="1" smtClean="0"/>
              <a:t>actualisé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degree is in………..) (</a:t>
            </a:r>
            <a:r>
              <a:rPr lang="en-GB" dirty="0" err="1" smtClean="0"/>
              <a:t>licenciement</a:t>
            </a:r>
            <a:r>
              <a:rPr lang="en-GB" dirty="0" smtClean="0"/>
              <a:t> </a:t>
            </a:r>
            <a:r>
              <a:rPr lang="en-GB" dirty="0" err="1" smtClean="0"/>
              <a:t>économique</a:t>
            </a:r>
            <a:r>
              <a:rPr lang="en-GB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She asks him would he be interested in? La formation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88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706090"/>
          </a:xfrm>
        </p:spPr>
        <p:txBody>
          <a:bodyPr>
            <a:normAutofit fontScale="90000"/>
          </a:bodyPr>
          <a:lstStyle/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pôle</a:t>
            </a:r>
            <a:r>
              <a:rPr lang="en-GB" dirty="0" smtClean="0"/>
              <a:t> </a:t>
            </a:r>
            <a:r>
              <a:rPr lang="en-GB" dirty="0" err="1" smtClean="0"/>
              <a:t>Emploi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6. What’s her opinion about the present situation?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7. Where does she suggest he goes?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8. What’s the word for as soon as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9. What’s M. Thomas thinking of doing? </a:t>
            </a:r>
          </a:p>
          <a:p>
            <a:pPr marL="0" indent="0">
              <a:buNone/>
            </a:pPr>
            <a:r>
              <a:rPr lang="en-GB" dirty="0" smtClean="0"/>
              <a:t>10. Where does she advise him to go? </a:t>
            </a:r>
          </a:p>
          <a:p>
            <a:pPr marL="514350" indent="-514350">
              <a:buAutoNum type="arabicPeriod" startAt="7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25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706090"/>
          </a:xfrm>
        </p:spPr>
        <p:txBody>
          <a:bodyPr>
            <a:normAutofit fontScale="90000"/>
          </a:bodyPr>
          <a:lstStyle/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pôle</a:t>
            </a:r>
            <a:r>
              <a:rPr lang="en-GB" dirty="0" smtClean="0"/>
              <a:t> </a:t>
            </a:r>
            <a:r>
              <a:rPr lang="en-GB" dirty="0" err="1" smtClean="0"/>
              <a:t>Emploi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6. What’s her opinion about the present situation? </a:t>
            </a:r>
            <a:r>
              <a:rPr lang="en-GB" dirty="0" err="1" smtClean="0"/>
              <a:t>Malgré</a:t>
            </a:r>
            <a:r>
              <a:rPr lang="en-GB" dirty="0" smtClean="0"/>
              <a:t> la situation </a:t>
            </a:r>
            <a:r>
              <a:rPr lang="en-GB" dirty="0" err="1" smtClean="0"/>
              <a:t>éconmique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votre</a:t>
            </a:r>
            <a:r>
              <a:rPr lang="en-GB" dirty="0" smtClean="0"/>
              <a:t> </a:t>
            </a:r>
            <a:r>
              <a:rPr lang="en-GB" dirty="0" err="1" smtClean="0"/>
              <a:t>branche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y a </a:t>
            </a:r>
            <a:r>
              <a:rPr lang="en-GB" dirty="0" err="1" smtClean="0"/>
              <a:t>toujours</a:t>
            </a:r>
            <a:r>
              <a:rPr lang="en-GB" dirty="0" smtClean="0"/>
              <a:t> des </a:t>
            </a:r>
            <a:r>
              <a:rPr lang="en-GB" dirty="0" err="1" smtClean="0"/>
              <a:t>offres</a:t>
            </a:r>
            <a:r>
              <a:rPr lang="en-GB" dirty="0"/>
              <a:t>.</a:t>
            </a:r>
            <a:endParaRPr lang="en-GB" dirty="0" smtClean="0"/>
          </a:p>
          <a:p>
            <a:pPr marL="514350" indent="-514350">
              <a:buAutoNum type="arabicPeriod" startAt="7"/>
            </a:pPr>
            <a:r>
              <a:rPr lang="en-GB" dirty="0" smtClean="0"/>
              <a:t>Where does she suggest he goes? 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pouvez</a:t>
            </a:r>
            <a:r>
              <a:rPr lang="en-GB" dirty="0" smtClean="0"/>
              <a:t> consulter les </a:t>
            </a:r>
            <a:r>
              <a:rPr lang="en-GB" dirty="0" err="1" smtClean="0"/>
              <a:t>offres</a:t>
            </a:r>
            <a:r>
              <a:rPr lang="en-GB" dirty="0" smtClean="0"/>
              <a:t> </a:t>
            </a:r>
            <a:r>
              <a:rPr lang="en-GB" dirty="0" err="1" smtClean="0"/>
              <a:t>d’emploi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les </a:t>
            </a:r>
            <a:r>
              <a:rPr lang="en-GB" dirty="0" err="1" smtClean="0"/>
              <a:t>panneaux</a:t>
            </a:r>
            <a:r>
              <a:rPr lang="en-GB" dirty="0" smtClean="0"/>
              <a:t> à </a:t>
            </a:r>
            <a:r>
              <a:rPr lang="en-GB" dirty="0" err="1" smtClean="0"/>
              <a:t>l’entrée</a:t>
            </a:r>
            <a:endParaRPr lang="en-GB" dirty="0" smtClean="0"/>
          </a:p>
          <a:p>
            <a:pPr marL="514350" indent="-514350">
              <a:buAutoNum type="arabicPeriod" startAt="7"/>
            </a:pPr>
            <a:r>
              <a:rPr lang="en-GB" dirty="0" smtClean="0"/>
              <a:t>What’s the word for as soon as = </a:t>
            </a:r>
            <a:r>
              <a:rPr lang="en-GB" dirty="0" err="1" smtClean="0"/>
              <a:t>Dès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endParaRPr lang="en-GB" dirty="0" smtClean="0"/>
          </a:p>
          <a:p>
            <a:pPr marL="514350" indent="-514350">
              <a:buAutoNum type="arabicPeriod" startAt="7"/>
            </a:pPr>
            <a:r>
              <a:rPr lang="en-GB" dirty="0" smtClean="0"/>
              <a:t>What’s M. Thomas thinking of doing? </a:t>
            </a:r>
            <a:r>
              <a:rPr lang="en-GB" dirty="0" err="1" smtClean="0"/>
              <a:t>J’envisage</a:t>
            </a:r>
            <a:r>
              <a:rPr lang="en-GB" dirty="0" smtClean="0"/>
              <a:t> </a:t>
            </a:r>
            <a:r>
              <a:rPr lang="en-GB" dirty="0" err="1" smtClean="0"/>
              <a:t>également</a:t>
            </a:r>
            <a:r>
              <a:rPr lang="en-GB" dirty="0" smtClean="0"/>
              <a:t> de </a:t>
            </a:r>
            <a:r>
              <a:rPr lang="en-GB" dirty="0" err="1" smtClean="0"/>
              <a:t>partir</a:t>
            </a:r>
            <a:r>
              <a:rPr lang="en-GB" dirty="0" smtClean="0"/>
              <a:t> à </a:t>
            </a:r>
            <a:r>
              <a:rPr lang="en-GB" dirty="0" err="1" smtClean="0"/>
              <a:t>l’étranger</a:t>
            </a:r>
            <a:r>
              <a:rPr lang="en-GB" dirty="0" smtClean="0"/>
              <a:t>.</a:t>
            </a:r>
          </a:p>
          <a:p>
            <a:pPr marL="514350" indent="-514350">
              <a:buAutoNum type="arabicPeriod" startAt="7"/>
            </a:pPr>
            <a:r>
              <a:rPr lang="en-GB" dirty="0" smtClean="0"/>
              <a:t>Where does she advise him to go?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pouvez</a:t>
            </a:r>
            <a:r>
              <a:rPr lang="en-GB" dirty="0" smtClean="0"/>
              <a:t> </a:t>
            </a:r>
            <a:r>
              <a:rPr lang="en-GB" dirty="0" err="1" smtClean="0"/>
              <a:t>éditent</a:t>
            </a:r>
            <a:r>
              <a:rPr lang="en-GB" dirty="0" smtClean="0"/>
              <a:t> </a:t>
            </a:r>
            <a:r>
              <a:rPr lang="en-GB" dirty="0" err="1" smtClean="0"/>
              <a:t>également</a:t>
            </a:r>
            <a:r>
              <a:rPr lang="en-GB" dirty="0" smtClean="0"/>
              <a:t> un bulletin </a:t>
            </a:r>
            <a:r>
              <a:rPr lang="en-GB" dirty="0" err="1" smtClean="0"/>
              <a:t>mensuel</a:t>
            </a:r>
            <a:r>
              <a:rPr lang="en-GB" dirty="0" smtClean="0"/>
              <a:t> avec les </a:t>
            </a:r>
            <a:r>
              <a:rPr lang="en-GB" dirty="0" err="1" smtClean="0"/>
              <a:t>offres</a:t>
            </a:r>
            <a:r>
              <a:rPr lang="en-GB" dirty="0" smtClean="0"/>
              <a:t> </a:t>
            </a:r>
            <a:r>
              <a:rPr lang="en-GB" dirty="0" err="1" smtClean="0"/>
              <a:t>d’emploi</a:t>
            </a:r>
            <a:r>
              <a:rPr lang="en-GB" dirty="0" smtClean="0"/>
              <a:t> à </a:t>
            </a:r>
            <a:r>
              <a:rPr lang="en-GB" dirty="0" err="1" smtClean="0"/>
              <a:t>l’étranger</a:t>
            </a:r>
            <a:r>
              <a:rPr lang="en-GB" dirty="0"/>
              <a:t> </a:t>
            </a:r>
            <a:r>
              <a:rPr lang="en-GB" dirty="0" err="1" smtClean="0"/>
              <a:t>ici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hall.</a:t>
            </a:r>
          </a:p>
          <a:p>
            <a:pPr marL="514350" indent="-514350">
              <a:buAutoNum type="arabicPeriod" startAt="7"/>
            </a:pPr>
            <a:endParaRPr lang="en-GB" dirty="0" smtClean="0"/>
          </a:p>
          <a:p>
            <a:pPr marL="514350" indent="-514350">
              <a:buAutoNum type="arabicPeriod" startAt="7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02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A pôle Emploi</vt:lpstr>
      <vt:lpstr>A pôle Emploi</vt:lpstr>
      <vt:lpstr>A pôle Emploi</vt:lpstr>
      <vt:lpstr>A pôle Emploi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2016-04-04T13:28:17Z</dcterms:created>
  <dcterms:modified xsi:type="dcterms:W3CDTF">2016-04-04T13:48:45Z</dcterms:modified>
</cp:coreProperties>
</file>